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15119350" cy="10691813"/>
  <p:notesSz cx="6858000" cy="9144000"/>
  <p:defaultTextStyle>
    <a:defPPr>
      <a:defRPr lang="en-US"/>
    </a:defPPr>
    <a:lvl1pPr marL="0" algn="l" defTabSz="526660" rtl="0" eaLnBrk="1" latinLnBrk="0" hangingPunct="1">
      <a:defRPr sz="2073" kern="1200">
        <a:solidFill>
          <a:schemeClr val="tx1"/>
        </a:solidFill>
        <a:latin typeface="+mn-lt"/>
        <a:ea typeface="+mn-ea"/>
        <a:cs typeface="+mn-cs"/>
      </a:defRPr>
    </a:lvl1pPr>
    <a:lvl2pPr marL="526660" algn="l" defTabSz="526660" rtl="0" eaLnBrk="1" latinLnBrk="0" hangingPunct="1">
      <a:defRPr sz="2073" kern="1200">
        <a:solidFill>
          <a:schemeClr val="tx1"/>
        </a:solidFill>
        <a:latin typeface="+mn-lt"/>
        <a:ea typeface="+mn-ea"/>
        <a:cs typeface="+mn-cs"/>
      </a:defRPr>
    </a:lvl2pPr>
    <a:lvl3pPr marL="1053321" algn="l" defTabSz="526660" rtl="0" eaLnBrk="1" latinLnBrk="0" hangingPunct="1">
      <a:defRPr sz="2073" kern="1200">
        <a:solidFill>
          <a:schemeClr val="tx1"/>
        </a:solidFill>
        <a:latin typeface="+mn-lt"/>
        <a:ea typeface="+mn-ea"/>
        <a:cs typeface="+mn-cs"/>
      </a:defRPr>
    </a:lvl3pPr>
    <a:lvl4pPr marL="1579981" algn="l" defTabSz="526660" rtl="0" eaLnBrk="1" latinLnBrk="0" hangingPunct="1">
      <a:defRPr sz="2073" kern="1200">
        <a:solidFill>
          <a:schemeClr val="tx1"/>
        </a:solidFill>
        <a:latin typeface="+mn-lt"/>
        <a:ea typeface="+mn-ea"/>
        <a:cs typeface="+mn-cs"/>
      </a:defRPr>
    </a:lvl4pPr>
    <a:lvl5pPr marL="2106641" algn="l" defTabSz="526660" rtl="0" eaLnBrk="1" latinLnBrk="0" hangingPunct="1">
      <a:defRPr sz="2073" kern="1200">
        <a:solidFill>
          <a:schemeClr val="tx1"/>
        </a:solidFill>
        <a:latin typeface="+mn-lt"/>
        <a:ea typeface="+mn-ea"/>
        <a:cs typeface="+mn-cs"/>
      </a:defRPr>
    </a:lvl5pPr>
    <a:lvl6pPr marL="2633303" algn="l" defTabSz="526660" rtl="0" eaLnBrk="1" latinLnBrk="0" hangingPunct="1">
      <a:defRPr sz="2073" kern="1200">
        <a:solidFill>
          <a:schemeClr val="tx1"/>
        </a:solidFill>
        <a:latin typeface="+mn-lt"/>
        <a:ea typeface="+mn-ea"/>
        <a:cs typeface="+mn-cs"/>
      </a:defRPr>
    </a:lvl6pPr>
    <a:lvl7pPr marL="3159963" algn="l" defTabSz="526660" rtl="0" eaLnBrk="1" latinLnBrk="0" hangingPunct="1">
      <a:defRPr sz="2073" kern="1200">
        <a:solidFill>
          <a:schemeClr val="tx1"/>
        </a:solidFill>
        <a:latin typeface="+mn-lt"/>
        <a:ea typeface="+mn-ea"/>
        <a:cs typeface="+mn-cs"/>
      </a:defRPr>
    </a:lvl7pPr>
    <a:lvl8pPr marL="3686624" algn="l" defTabSz="526660" rtl="0" eaLnBrk="1" latinLnBrk="0" hangingPunct="1">
      <a:defRPr sz="2073" kern="1200">
        <a:solidFill>
          <a:schemeClr val="tx1"/>
        </a:solidFill>
        <a:latin typeface="+mn-lt"/>
        <a:ea typeface="+mn-ea"/>
        <a:cs typeface="+mn-cs"/>
      </a:defRPr>
    </a:lvl8pPr>
    <a:lvl9pPr marL="4213284" algn="l" defTabSz="526660" rtl="0" eaLnBrk="1" latinLnBrk="0" hangingPunct="1">
      <a:defRPr sz="207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47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9348CB7-1A10-3470-5009-8433E0F52CAB}" name="Veronika Ucekajová" initials="VU" userId="aaafe07f44981569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 User" initials="W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3447" autoAdjust="0"/>
  </p:normalViewPr>
  <p:slideViewPr>
    <p:cSldViewPr snapToGrid="0">
      <p:cViewPr>
        <p:scale>
          <a:sx n="33" d="100"/>
          <a:sy n="33" d="100"/>
        </p:scale>
        <p:origin x="1924" y="144"/>
      </p:cViewPr>
      <p:guideLst>
        <p:guide orient="horz" pos="3368"/>
        <p:guide pos="47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2752" y="32"/>
      </p:cViewPr>
      <p:guideLst/>
    </p:cSldViewPr>
  </p:notes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8/10/relationships/authors" Target="authors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onika Ucekajová" userId="aaafe07f44981569" providerId="LiveId" clId="{9FCCA438-ABE1-476B-A4C4-63948D35551B}"/>
    <pc:docChg chg="undo redo custSel modSld">
      <pc:chgData name="Veronika Ucekajová" userId="aaafe07f44981569" providerId="LiveId" clId="{9FCCA438-ABE1-476B-A4C4-63948D35551B}" dt="2022-11-04T19:24:30.845" v="169" actId="22"/>
      <pc:docMkLst>
        <pc:docMk/>
      </pc:docMkLst>
      <pc:sldChg chg="addSp delSp modSp mod">
        <pc:chgData name="Veronika Ucekajová" userId="aaafe07f44981569" providerId="LiveId" clId="{9FCCA438-ABE1-476B-A4C4-63948D35551B}" dt="2022-11-04T19:24:30.845" v="169" actId="22"/>
        <pc:sldMkLst>
          <pc:docMk/>
          <pc:sldMk cId="1107012934" sldId="256"/>
        </pc:sldMkLst>
        <pc:spChg chg="mod">
          <ac:chgData name="Veronika Ucekajová" userId="aaafe07f44981569" providerId="LiveId" clId="{9FCCA438-ABE1-476B-A4C4-63948D35551B}" dt="2022-11-04T19:24:11.545" v="161" actId="20577"/>
          <ac:spMkLst>
            <pc:docMk/>
            <pc:sldMk cId="1107012934" sldId="256"/>
            <ac:spMk id="11" creationId="{00000000-0000-0000-0000-000000000000}"/>
          </ac:spMkLst>
        </pc:spChg>
        <pc:spChg chg="mod">
          <ac:chgData name="Veronika Ucekajová" userId="aaafe07f44981569" providerId="LiveId" clId="{9FCCA438-ABE1-476B-A4C4-63948D35551B}" dt="2022-11-04T18:50:04.503" v="53" actId="20577"/>
          <ac:spMkLst>
            <pc:docMk/>
            <pc:sldMk cId="1107012934" sldId="256"/>
            <ac:spMk id="29" creationId="{A8391E34-7C1B-4F15-9034-C283243F0710}"/>
          </ac:spMkLst>
        </pc:spChg>
        <pc:spChg chg="mod">
          <ac:chgData name="Veronika Ucekajová" userId="aaafe07f44981569" providerId="LiveId" clId="{9FCCA438-ABE1-476B-A4C4-63948D35551B}" dt="2022-11-04T18:50:06.023" v="54" actId="20577"/>
          <ac:spMkLst>
            <pc:docMk/>
            <pc:sldMk cId="1107012934" sldId="256"/>
            <ac:spMk id="37" creationId="{09BFFD9E-8AC3-4E27-B7BE-7385C1534132}"/>
          </ac:spMkLst>
        </pc:spChg>
        <pc:spChg chg="add del mod">
          <ac:chgData name="Veronika Ucekajová" userId="aaafe07f44981569" providerId="LiveId" clId="{9FCCA438-ABE1-476B-A4C4-63948D35551B}" dt="2022-11-04T19:24:30.845" v="169" actId="22"/>
          <ac:spMkLst>
            <pc:docMk/>
            <pc:sldMk cId="1107012934" sldId="256"/>
            <ac:spMk id="44" creationId="{7C7A4B44-234C-2E7B-82FE-2C1795AAA486}"/>
          </ac:spMkLst>
        </pc:spChg>
        <pc:spChg chg="mod topLvl">
          <ac:chgData name="Veronika Ucekajová" userId="aaafe07f44981569" providerId="LiveId" clId="{9FCCA438-ABE1-476B-A4C4-63948D35551B}" dt="2022-11-04T19:14:53.435" v="155" actId="165"/>
          <ac:spMkLst>
            <pc:docMk/>
            <pc:sldMk cId="1107012934" sldId="256"/>
            <ac:spMk id="120" creationId="{00000000-0000-0000-0000-000000000000}"/>
          </ac:spMkLst>
        </pc:spChg>
        <pc:grpChg chg="add del mod">
          <ac:chgData name="Veronika Ucekajová" userId="aaafe07f44981569" providerId="LiveId" clId="{9FCCA438-ABE1-476B-A4C4-63948D35551B}" dt="2022-11-04T19:14:53.435" v="155" actId="165"/>
          <ac:grpSpMkLst>
            <pc:docMk/>
            <pc:sldMk cId="1107012934" sldId="256"/>
            <ac:grpSpMk id="114" creationId="{00000000-0000-0000-0000-000000000000}"/>
          </ac:grpSpMkLst>
        </pc:grpChg>
        <pc:graphicFrameChg chg="mod modGraphic">
          <ac:chgData name="Veronika Ucekajová" userId="aaafe07f44981569" providerId="LiveId" clId="{9FCCA438-ABE1-476B-A4C4-63948D35551B}" dt="2022-11-04T18:58:28.949" v="147" actId="20577"/>
          <ac:graphicFrameMkLst>
            <pc:docMk/>
            <pc:sldMk cId="1107012934" sldId="256"/>
            <ac:graphicFrameMk id="101" creationId="{00000000-0000-0000-0000-000000000000}"/>
          </ac:graphicFrameMkLst>
        </pc:graphicFrameChg>
        <pc:graphicFrameChg chg="mod modGraphic">
          <ac:chgData name="Veronika Ucekajová" userId="aaafe07f44981569" providerId="LiveId" clId="{9FCCA438-ABE1-476B-A4C4-63948D35551B}" dt="2022-11-04T18:59:17.454" v="151" actId="20577"/>
          <ac:graphicFrameMkLst>
            <pc:docMk/>
            <pc:sldMk cId="1107012934" sldId="256"/>
            <ac:graphicFrameMk id="127" creationId="{00000000-0000-0000-0000-000000000000}"/>
          </ac:graphicFrameMkLst>
        </pc:graphicFrameChg>
        <pc:graphicFrameChg chg="modGraphic">
          <ac:chgData name="Veronika Ucekajová" userId="aaafe07f44981569" providerId="LiveId" clId="{9FCCA438-ABE1-476B-A4C4-63948D35551B}" dt="2022-11-04T18:56:31.270" v="109" actId="20577"/>
          <ac:graphicFrameMkLst>
            <pc:docMk/>
            <pc:sldMk cId="1107012934" sldId="256"/>
            <ac:graphicFrameMk id="149" creationId="{C4FE3270-07D2-470B-9BD6-9F47A8152727}"/>
          </ac:graphicFrameMkLst>
        </pc:graphicFrameChg>
        <pc:picChg chg="mod topLvl">
          <ac:chgData name="Veronika Ucekajová" userId="aaafe07f44981569" providerId="LiveId" clId="{9FCCA438-ABE1-476B-A4C4-63948D35551B}" dt="2022-11-04T19:14:53.435" v="155" actId="165"/>
          <ac:picMkLst>
            <pc:docMk/>
            <pc:sldMk cId="1107012934" sldId="256"/>
            <ac:picMk id="119" creationId="{00000000-0000-0000-0000-000000000000}"/>
          </ac:picMkLst>
        </pc:picChg>
        <pc:cxnChg chg="add mod">
          <ac:chgData name="Veronika Ucekajová" userId="aaafe07f44981569" providerId="LiveId" clId="{9FCCA438-ABE1-476B-A4C4-63948D35551B}" dt="2022-11-04T19:24:28.603" v="167" actId="1036"/>
          <ac:cxnSpMkLst>
            <pc:docMk/>
            <pc:sldMk cId="1107012934" sldId="256"/>
            <ac:cxnSpMk id="36" creationId="{C04A4B3F-8754-DCC1-F128-E3F33712D0FD}"/>
          </ac:cxnSpMkLst>
        </pc:cxnChg>
        <pc:cxnChg chg="add mod">
          <ac:chgData name="Veronika Ucekajová" userId="aaafe07f44981569" providerId="LiveId" clId="{9FCCA438-ABE1-476B-A4C4-63948D35551B}" dt="2022-11-04T18:49:28.147" v="42" actId="1035"/>
          <ac:cxnSpMkLst>
            <pc:docMk/>
            <pc:sldMk cId="1107012934" sldId="256"/>
            <ac:cxnSpMk id="42" creationId="{CCD9EA94-7173-72AB-1013-32F854813EF5}"/>
          </ac:cxnSpMkLst>
        </pc:cxnChg>
      </pc:sldChg>
    </pc:docChg>
  </pc:docChgLst>
  <pc:docChgLst>
    <pc:chgData name="Veronika Ucekajová" userId="aaafe07f44981569" providerId="LiveId" clId="{5340CBE1-FD35-4C5F-BF59-C5BA04B9CCCB}"/>
    <pc:docChg chg="undo redo custSel modSld">
      <pc:chgData name="Veronika Ucekajová" userId="aaafe07f44981569" providerId="LiveId" clId="{5340CBE1-FD35-4C5F-BF59-C5BA04B9CCCB}" dt="2022-11-15T14:24:41.075" v="244" actId="20577"/>
      <pc:docMkLst>
        <pc:docMk/>
      </pc:docMkLst>
      <pc:sldChg chg="modSp mod addCm delCm">
        <pc:chgData name="Veronika Ucekajová" userId="aaafe07f44981569" providerId="LiveId" clId="{5340CBE1-FD35-4C5F-BF59-C5BA04B9CCCB}" dt="2022-11-15T14:24:41.075" v="244" actId="20577"/>
        <pc:sldMkLst>
          <pc:docMk/>
          <pc:sldMk cId="1107012934" sldId="256"/>
        </pc:sldMkLst>
        <pc:spChg chg="mod">
          <ac:chgData name="Veronika Ucekajová" userId="aaafe07f44981569" providerId="LiveId" clId="{5340CBE1-FD35-4C5F-BF59-C5BA04B9CCCB}" dt="2022-11-14T09:32:18.451" v="69" actId="13926"/>
          <ac:spMkLst>
            <pc:docMk/>
            <pc:sldMk cId="1107012934" sldId="256"/>
            <ac:spMk id="11" creationId="{00000000-0000-0000-0000-000000000000}"/>
          </ac:spMkLst>
        </pc:spChg>
        <pc:spChg chg="mod">
          <ac:chgData name="Veronika Ucekajová" userId="aaafe07f44981569" providerId="LiveId" clId="{5340CBE1-FD35-4C5F-BF59-C5BA04B9CCCB}" dt="2022-11-14T09:30:31.223" v="59" actId="13926"/>
          <ac:spMkLst>
            <pc:docMk/>
            <pc:sldMk cId="1107012934" sldId="256"/>
            <ac:spMk id="31" creationId="{00000000-0000-0000-0000-000000000000}"/>
          </ac:spMkLst>
        </pc:spChg>
        <pc:spChg chg="mod">
          <ac:chgData name="Veronika Ucekajová" userId="aaafe07f44981569" providerId="LiveId" clId="{5340CBE1-FD35-4C5F-BF59-C5BA04B9CCCB}" dt="2022-11-15T14:24:41.075" v="244" actId="20577"/>
          <ac:spMkLst>
            <pc:docMk/>
            <pc:sldMk cId="1107012934" sldId="256"/>
            <ac:spMk id="51" creationId="{00000000-0000-0000-0000-000000000000}"/>
          </ac:spMkLst>
        </pc:spChg>
        <pc:spChg chg="mod">
          <ac:chgData name="Veronika Ucekajová" userId="aaafe07f44981569" providerId="LiveId" clId="{5340CBE1-FD35-4C5F-BF59-C5BA04B9CCCB}" dt="2022-11-15T14:19:43.435" v="228" actId="13926"/>
          <ac:spMkLst>
            <pc:docMk/>
            <pc:sldMk cId="1107012934" sldId="256"/>
            <ac:spMk id="71" creationId="{00000000-0000-0000-0000-000000000000}"/>
          </ac:spMkLst>
        </pc:spChg>
        <pc:spChg chg="mod">
          <ac:chgData name="Veronika Ucekajová" userId="aaafe07f44981569" providerId="LiveId" clId="{5340CBE1-FD35-4C5F-BF59-C5BA04B9CCCB}" dt="2022-11-14T09:31:57.300" v="68" actId="13926"/>
          <ac:spMkLst>
            <pc:docMk/>
            <pc:sldMk cId="1107012934" sldId="256"/>
            <ac:spMk id="117" creationId="{00000000-0000-0000-0000-000000000000}"/>
          </ac:spMkLst>
        </pc:spChg>
        <pc:spChg chg="mod">
          <ac:chgData name="Veronika Ucekajová" userId="aaafe07f44981569" providerId="LiveId" clId="{5340CBE1-FD35-4C5F-BF59-C5BA04B9CCCB}" dt="2022-11-14T09:46:30.734" v="156" actId="13926"/>
          <ac:spMkLst>
            <pc:docMk/>
            <pc:sldMk cId="1107012934" sldId="256"/>
            <ac:spMk id="120" creationId="{00000000-0000-0000-0000-000000000000}"/>
          </ac:spMkLst>
        </pc:spChg>
        <pc:spChg chg="mod">
          <ac:chgData name="Veronika Ucekajová" userId="aaafe07f44981569" providerId="LiveId" clId="{5340CBE1-FD35-4C5F-BF59-C5BA04B9CCCB}" dt="2022-11-14T09:42:48.633" v="127" actId="13926"/>
          <ac:spMkLst>
            <pc:docMk/>
            <pc:sldMk cId="1107012934" sldId="256"/>
            <ac:spMk id="162" creationId="{00000000-0000-0000-0000-000000000000}"/>
          </ac:spMkLst>
        </pc:spChg>
        <pc:spChg chg="mod">
          <ac:chgData name="Veronika Ucekajová" userId="aaafe07f44981569" providerId="LiveId" clId="{5340CBE1-FD35-4C5F-BF59-C5BA04B9CCCB}" dt="2022-11-14T09:45:23.871" v="139" actId="13926"/>
          <ac:spMkLst>
            <pc:docMk/>
            <pc:sldMk cId="1107012934" sldId="256"/>
            <ac:spMk id="166" creationId="{886635B8-E577-43D8-94C2-53B25DC1B9BF}"/>
          </ac:spMkLst>
        </pc:spChg>
        <pc:grpChg chg="mod">
          <ac:chgData name="Veronika Ucekajová" userId="aaafe07f44981569" providerId="LiveId" clId="{5340CBE1-FD35-4C5F-BF59-C5BA04B9CCCB}" dt="2022-11-14T09:45:52.666" v="144" actId="1036"/>
          <ac:grpSpMkLst>
            <pc:docMk/>
            <pc:sldMk cId="1107012934" sldId="256"/>
            <ac:grpSpMk id="114" creationId="{00000000-0000-0000-0000-000000000000}"/>
          </ac:grpSpMkLst>
        </pc:grpChg>
        <pc:grpChg chg="mod">
          <ac:chgData name="Veronika Ucekajová" userId="aaafe07f44981569" providerId="LiveId" clId="{5340CBE1-FD35-4C5F-BF59-C5BA04B9CCCB}" dt="2022-11-14T09:35:00.768" v="80" actId="1035"/>
          <ac:grpSpMkLst>
            <pc:docMk/>
            <pc:sldMk cId="1107012934" sldId="256"/>
            <ac:grpSpMk id="160" creationId="{00000000-0000-0000-0000-000000000000}"/>
          </ac:grpSpMkLst>
        </pc:grpChg>
        <pc:graphicFrameChg chg="modGraphic">
          <ac:chgData name="Veronika Ucekajová" userId="aaafe07f44981569" providerId="LiveId" clId="{5340CBE1-FD35-4C5F-BF59-C5BA04B9CCCB}" dt="2022-11-15T14:16:35.944" v="191" actId="122"/>
          <ac:graphicFrameMkLst>
            <pc:docMk/>
            <pc:sldMk cId="1107012934" sldId="256"/>
            <ac:graphicFrameMk id="4" creationId="{00000000-0000-0000-0000-000000000000}"/>
          </ac:graphicFrameMkLst>
        </pc:graphicFrameChg>
        <pc:graphicFrameChg chg="mod modGraphic">
          <ac:chgData name="Veronika Ucekajová" userId="aaafe07f44981569" providerId="LiveId" clId="{5340CBE1-FD35-4C5F-BF59-C5BA04B9CCCB}" dt="2022-11-14T09:46:26.371" v="155" actId="122"/>
          <ac:graphicFrameMkLst>
            <pc:docMk/>
            <pc:sldMk cId="1107012934" sldId="256"/>
            <ac:graphicFrameMk id="14" creationId="{00000000-0000-0000-0000-000000000000}"/>
          </ac:graphicFrameMkLst>
        </pc:graphicFrameChg>
        <pc:graphicFrameChg chg="modGraphic">
          <ac:chgData name="Veronika Ucekajová" userId="aaafe07f44981569" providerId="LiveId" clId="{5340CBE1-FD35-4C5F-BF59-C5BA04B9CCCB}" dt="2022-11-14T09:30:45.219" v="60" actId="13926"/>
          <ac:graphicFrameMkLst>
            <pc:docMk/>
            <pc:sldMk cId="1107012934" sldId="256"/>
            <ac:graphicFrameMk id="101" creationId="{00000000-0000-0000-0000-000000000000}"/>
          </ac:graphicFrameMkLst>
        </pc:graphicFrameChg>
        <pc:graphicFrameChg chg="mod modGraphic">
          <ac:chgData name="Veronika Ucekajová" userId="aaafe07f44981569" providerId="LiveId" clId="{5340CBE1-FD35-4C5F-BF59-C5BA04B9CCCB}" dt="2022-11-14T09:31:14.877" v="67"/>
          <ac:graphicFrameMkLst>
            <pc:docMk/>
            <pc:sldMk cId="1107012934" sldId="256"/>
            <ac:graphicFrameMk id="149" creationId="{C4FE3270-07D2-470B-9BD6-9F47A8152727}"/>
          </ac:graphicFrameMkLst>
        </pc:graphicFrameChg>
        <pc:graphicFrameChg chg="modGraphic">
          <ac:chgData name="Veronika Ucekajová" userId="aaafe07f44981569" providerId="LiveId" clId="{5340CBE1-FD35-4C5F-BF59-C5BA04B9CCCB}" dt="2022-11-14T09:43:06.144" v="129" actId="122"/>
          <ac:graphicFrameMkLst>
            <pc:docMk/>
            <pc:sldMk cId="1107012934" sldId="256"/>
            <ac:graphicFrameMk id="155" creationId="{00000000-0000-0000-0000-000000000000}"/>
          </ac:graphicFrameMkLst>
        </pc:graphicFrameChg>
        <pc:graphicFrameChg chg="modGraphic">
          <ac:chgData name="Veronika Ucekajová" userId="aaafe07f44981569" providerId="LiveId" clId="{5340CBE1-FD35-4C5F-BF59-C5BA04B9CCCB}" dt="2022-11-14T09:45:16.890" v="138" actId="122"/>
          <ac:graphicFrameMkLst>
            <pc:docMk/>
            <pc:sldMk cId="1107012934" sldId="256"/>
            <ac:graphicFrameMk id="156" creationId="{00000000-0000-0000-0000-000000000000}"/>
          </ac:graphicFrameMkLst>
        </pc:graphicFrameChg>
        <pc:picChg chg="mod">
          <ac:chgData name="Veronika Ucekajová" userId="aaafe07f44981569" providerId="LiveId" clId="{5340CBE1-FD35-4C5F-BF59-C5BA04B9CCCB}" dt="2022-11-15T14:23:51.850" v="230" actId="14100"/>
          <ac:picMkLst>
            <pc:docMk/>
            <pc:sldMk cId="1107012934" sldId="256"/>
            <ac:picMk id="50" creationId="{00000000-0000-0000-0000-000000000000}"/>
          </ac:picMkLst>
        </pc:picChg>
        <pc:picChg chg="mod">
          <ac:chgData name="Veronika Ucekajová" userId="aaafe07f44981569" providerId="LiveId" clId="{5340CBE1-FD35-4C5F-BF59-C5BA04B9CCCB}" dt="2022-11-14T09:44:35.807" v="136" actId="14100"/>
          <ac:picMkLst>
            <pc:docMk/>
            <pc:sldMk cId="1107012934" sldId="256"/>
            <ac:picMk id="152" creationId="{C730DC85-DE30-47D2-A9EB-6B4D01FE14AD}"/>
          </ac:picMkLst>
        </pc:picChg>
        <pc:picChg chg="mod">
          <ac:chgData name="Veronika Ucekajová" userId="aaafe07f44981569" providerId="LiveId" clId="{5340CBE1-FD35-4C5F-BF59-C5BA04B9CCCB}" dt="2022-11-14T09:38:47.454" v="112" actId="1035"/>
          <ac:picMkLst>
            <pc:docMk/>
            <pc:sldMk cId="1107012934" sldId="256"/>
            <ac:picMk id="161" creationId="{00000000-0000-0000-0000-000000000000}"/>
          </ac:picMkLst>
        </pc:picChg>
      </pc:sldChg>
    </pc:docChg>
  </pc:docChgLst>
  <pc:docChgLst>
    <pc:chgData name="Veronika Ucekajová" userId="aaafe07f44981569" providerId="LiveId" clId="{F4731B95-28F4-4998-B634-212DC7DAC32F}"/>
    <pc:docChg chg="modSld">
      <pc:chgData name="Veronika Ucekajová" userId="aaafe07f44981569" providerId="LiveId" clId="{F4731B95-28F4-4998-B634-212DC7DAC32F}" dt="2022-11-21T19:18:52.306" v="2" actId="13926"/>
      <pc:docMkLst>
        <pc:docMk/>
      </pc:docMkLst>
      <pc:sldChg chg="modSp mod">
        <pc:chgData name="Veronika Ucekajová" userId="aaafe07f44981569" providerId="LiveId" clId="{F4731B95-28F4-4998-B634-212DC7DAC32F}" dt="2022-11-21T19:18:52.306" v="2" actId="13926"/>
        <pc:sldMkLst>
          <pc:docMk/>
          <pc:sldMk cId="1107012934" sldId="256"/>
        </pc:sldMkLst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3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7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8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1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2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3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5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6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7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9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20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21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24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26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29" creationId="{A8391E34-7C1B-4F15-9034-C283243F071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31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33" creationId="{14F6671E-05C1-4FC1-8AB5-C7F037AF7493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34" creationId="{388B91FA-3584-4F9B-B6C9-155EC0932394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35" creationId="{FDDB1560-1C9F-41BA-8A78-FFF0E6E70CF4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37" creationId="{09BFFD9E-8AC3-4E27-B7BE-7385C1534132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47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51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56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59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63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66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68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71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72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73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86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87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88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89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97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98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99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03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05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09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13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15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17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18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20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21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24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25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28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29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30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31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32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33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34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35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36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37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38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39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40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41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42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43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44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45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46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47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48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53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54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62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63" creationId="{47FDD39A-3C4D-4F23-A9FC-83C5F8DA5D7D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64" creationId="{21F4CC03-3633-44CF-BA71-284925D965ED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65" creationId="{7E521931-3EFE-42D1-B613-103616C18B9A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66" creationId="{886635B8-E577-43D8-94C2-53B25DC1B9BF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67" creationId="{00000000-0000-0000-0000-000000000000}"/>
          </ac:spMkLst>
        </pc:spChg>
        <pc:spChg chg="mod">
          <ac:chgData name="Veronika Ucekajová" userId="aaafe07f44981569" providerId="LiveId" clId="{F4731B95-28F4-4998-B634-212DC7DAC32F}" dt="2022-11-21T19:18:52.306" v="2" actId="13926"/>
          <ac:spMkLst>
            <pc:docMk/>
            <pc:sldMk cId="1107012934" sldId="256"/>
            <ac:spMk id="16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FCB2-A567-4E24-84AC-74687D72FF4F}" type="datetimeFigureOut">
              <a:rPr lang="bg-BG" smtClean="0"/>
              <a:pPr/>
              <a:t>21.11.2022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7179D1-8495-45C5-A11A-AB3D331D6008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78601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7179D1-8495-45C5-A11A-AB3D331D6008}" type="slidenum">
              <a:rPr lang="bg-BG" smtClean="0"/>
              <a:pPr/>
              <a:t>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19235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83B4-46E8-4649-97CC-C0833D5B5377}" type="datetimeFigureOut">
              <a:rPr lang="sk-SK" smtClean="0"/>
              <a:pPr/>
              <a:t>21. 11. 2022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32BA-C090-422F-A119-A132A8577C99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83167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83B4-46E8-4649-97CC-C0833D5B5377}" type="datetimeFigureOut">
              <a:rPr lang="sk-SK" smtClean="0"/>
              <a:pPr/>
              <a:t>21. 11. 2022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32BA-C090-422F-A119-A132A8577C99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52304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83B4-46E8-4649-97CC-C0833D5B5377}" type="datetimeFigureOut">
              <a:rPr lang="sk-SK" smtClean="0"/>
              <a:pPr/>
              <a:t>21. 11. 2022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32BA-C090-422F-A119-A132A8577C99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76267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83B4-46E8-4649-97CC-C0833D5B5377}" type="datetimeFigureOut">
              <a:rPr lang="sk-SK" smtClean="0"/>
              <a:pPr/>
              <a:t>21. 11. 2022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32BA-C090-422F-A119-A132A8577C99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52645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83B4-46E8-4649-97CC-C0833D5B5377}" type="datetimeFigureOut">
              <a:rPr lang="sk-SK" smtClean="0"/>
              <a:pPr/>
              <a:t>21. 11. 2022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32BA-C090-422F-A119-A132A8577C99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19682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83B4-46E8-4649-97CC-C0833D5B5377}" type="datetimeFigureOut">
              <a:rPr lang="sk-SK" smtClean="0"/>
              <a:pPr/>
              <a:t>21. 11. 2022</a:t>
            </a:fld>
            <a:endParaRPr lang="sk-S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32BA-C090-422F-A119-A132A8577C99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95699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83B4-46E8-4649-97CC-C0833D5B5377}" type="datetimeFigureOut">
              <a:rPr lang="sk-SK" smtClean="0"/>
              <a:pPr/>
              <a:t>21. 11. 2022</a:t>
            </a:fld>
            <a:endParaRPr lang="sk-SK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32BA-C090-422F-A119-A132A8577C99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99259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83B4-46E8-4649-97CC-C0833D5B5377}" type="datetimeFigureOut">
              <a:rPr lang="sk-SK" smtClean="0"/>
              <a:pPr/>
              <a:t>21. 11. 2022</a:t>
            </a:fld>
            <a:endParaRPr lang="sk-S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32BA-C090-422F-A119-A132A8577C99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19187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83B4-46E8-4649-97CC-C0833D5B5377}" type="datetimeFigureOut">
              <a:rPr lang="sk-SK" smtClean="0"/>
              <a:pPr/>
              <a:t>21. 11. 2022</a:t>
            </a:fld>
            <a:endParaRPr lang="sk-SK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32BA-C090-422F-A119-A132A8577C99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5475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83B4-46E8-4649-97CC-C0833D5B5377}" type="datetimeFigureOut">
              <a:rPr lang="sk-SK" smtClean="0"/>
              <a:pPr/>
              <a:t>21. 11. 2022</a:t>
            </a:fld>
            <a:endParaRPr lang="sk-S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32BA-C090-422F-A119-A132A8577C99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9867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83B4-46E8-4649-97CC-C0833D5B5377}" type="datetimeFigureOut">
              <a:rPr lang="sk-SK" smtClean="0"/>
              <a:pPr/>
              <a:t>21. 11. 2022</a:t>
            </a:fld>
            <a:endParaRPr lang="sk-S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32BA-C090-422F-A119-A132A8577C99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5195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F83B4-46E8-4649-97CC-C0833D5B5377}" type="datetimeFigureOut">
              <a:rPr lang="sk-SK" smtClean="0"/>
              <a:pPr/>
              <a:t>21. 11. 2022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A32BA-C090-422F-A119-A132A8577C99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74518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 Box 2"/>
          <p:cNvSpPr txBox="1">
            <a:spLocks noChangeArrowheads="1"/>
          </p:cNvSpPr>
          <p:nvPr/>
        </p:nvSpPr>
        <p:spPr bwMode="auto">
          <a:xfrm>
            <a:off x="9433818" y="7900447"/>
            <a:ext cx="2148295" cy="1771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1997" tIns="35998" rIns="71997" bIns="35998" anchor="t" anchorCtr="0">
            <a:noAutofit/>
          </a:bodyPr>
          <a:lstStyle/>
          <a:p>
            <a:pPr>
              <a:lnSpc>
                <a:spcPct val="107000"/>
              </a:lnSpc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DISCUSSION ANALYSIS</a:t>
            </a:r>
            <a:endParaRPr lang="sk-SK" sz="866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4" name="Text Box 2"/>
          <p:cNvSpPr txBox="1">
            <a:spLocks noChangeArrowheads="1"/>
          </p:cNvSpPr>
          <p:nvPr/>
        </p:nvSpPr>
        <p:spPr bwMode="auto">
          <a:xfrm>
            <a:off x="6185066" y="7901538"/>
            <a:ext cx="3241474" cy="1771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1997" tIns="35998" rIns="71997" bIns="35998" anchor="t" anchorCtr="0">
            <a:noAutofit/>
          </a:bodyPr>
          <a:lstStyle/>
          <a:p>
            <a:pPr>
              <a:lnSpc>
                <a:spcPct val="107000"/>
              </a:lnSpc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REVIEW OF OPPOSITION</a:t>
            </a:r>
            <a:endParaRPr lang="sk-SK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30"/>
              </a:spcAft>
            </a:pPr>
            <a:r>
              <a:rPr lang="en-US" sz="86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k-SK" sz="866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5" name="Text Box 2"/>
          <p:cNvSpPr txBox="1">
            <a:spLocks noChangeArrowheads="1"/>
          </p:cNvSpPr>
          <p:nvPr/>
        </p:nvSpPr>
        <p:spPr bwMode="auto">
          <a:xfrm>
            <a:off x="11587884" y="7902902"/>
            <a:ext cx="1317906" cy="1771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1997" tIns="35998" rIns="71997" bIns="35998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MISSED POINTS POINTED OUT</a:t>
            </a:r>
            <a:endParaRPr lang="sk-SK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68000">
              <a:lnSpc>
                <a:spcPct val="107000"/>
              </a:lnSpc>
              <a:spcAft>
                <a:spcPts val="1200"/>
              </a:spcAft>
            </a:pPr>
            <a:r>
              <a:rPr lang="en-GB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irrelevant</a:t>
            </a:r>
            <a:endParaRPr lang="sk-SK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68000">
              <a:lnSpc>
                <a:spcPct val="107000"/>
              </a:lnSpc>
              <a:spcAft>
                <a:spcPts val="1200"/>
              </a:spcAft>
            </a:pPr>
            <a:r>
              <a:rPr lang="en-GB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none</a:t>
            </a:r>
            <a:endParaRPr lang="sk-SK" sz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68000">
              <a:lnSpc>
                <a:spcPct val="107000"/>
              </a:lnSpc>
              <a:spcAft>
                <a:spcPts val="1200"/>
              </a:spcAft>
            </a:pPr>
            <a:r>
              <a:rPr lang="en-GB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relevant, constructive</a:t>
            </a:r>
            <a:endParaRPr lang="sk-SK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0078">
              <a:lnSpc>
                <a:spcPct val="107000"/>
              </a:lnSpc>
              <a:spcAft>
                <a:spcPts val="630"/>
              </a:spcAft>
            </a:pPr>
            <a:r>
              <a:rPr lang="en-US" sz="866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graphicFrame>
        <p:nvGraphicFramePr>
          <p:cNvPr id="156" name="Table 1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232525"/>
              </p:ext>
            </p:extLst>
          </p:nvPr>
        </p:nvGraphicFramePr>
        <p:xfrm>
          <a:off x="6542137" y="8165765"/>
          <a:ext cx="2838311" cy="14677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006">
                  <a:extLst>
                    <a:ext uri="{9D8B030D-6E8A-4147-A177-3AD203B41FA5}">
                      <a16:colId xmlns:a16="http://schemas.microsoft.com/office/drawing/2014/main" val="1575178026"/>
                    </a:ext>
                  </a:extLst>
                </a:gridCol>
                <a:gridCol w="1615305">
                  <a:extLst>
                    <a:ext uri="{9D8B030D-6E8A-4147-A177-3AD203B41FA5}">
                      <a16:colId xmlns:a16="http://schemas.microsoft.com/office/drawing/2014/main" val="2899531282"/>
                    </a:ext>
                  </a:extLst>
                </a:gridCol>
              </a:tblGrid>
              <a:tr h="40126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speech </a:t>
                      </a:r>
                    </a:p>
                    <a:p>
                      <a:pPr algn="ctr" fontAlgn="b"/>
                      <a:r>
                        <a:rPr lang="en-GB" sz="1100" b="1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evaluation</a:t>
                      </a:r>
                      <a:endParaRPr lang="en-GB" sz="11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noProof="0" dirty="0">
                          <a:effectLst/>
                        </a:rPr>
                        <a:t>pros</a:t>
                      </a:r>
                      <a:r>
                        <a:rPr lang="en-GB" sz="1100" b="1" u="none" strike="noStrike" baseline="0" noProof="0" dirty="0">
                          <a:effectLst/>
                        </a:rPr>
                        <a:t> </a:t>
                      </a:r>
                      <a:r>
                        <a:rPr lang="en-GB" sz="1100" b="1" u="none" strike="noStrike" noProof="0" dirty="0">
                          <a:effectLst/>
                        </a:rPr>
                        <a:t>&amp; cons</a:t>
                      </a:r>
                      <a:r>
                        <a:rPr lang="sk-SK" sz="1100" b="1" i="0" u="none" strike="noStrike" noProof="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fontAlgn="b"/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prioritisation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0793258"/>
                  </a:ext>
                </a:extLst>
              </a:tr>
              <a:tr h="22169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poor/wrong</a:t>
                      </a:r>
                      <a:endParaRPr lang="en-GB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>
                          <a:effectLst/>
                        </a:rPr>
                        <a:t>irrelevant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4970107"/>
                  </a:ext>
                </a:extLst>
              </a:tr>
              <a:tr h="22181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superficial</a:t>
                      </a:r>
                    </a:p>
                  </a:txBody>
                  <a:tcPr marL="9525" marR="9525" marT="9525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>
                          <a:effectLst/>
                        </a:rPr>
                        <a:t>partially relevant/correct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2471079"/>
                  </a:ext>
                </a:extLst>
              </a:tr>
              <a:tr h="22169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9525" marR="9525" marT="9525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>
                          <a:effectLst/>
                        </a:rPr>
                        <a:t>mostly </a:t>
                      </a:r>
                      <a:r>
                        <a:rPr lang="sk-SK" sz="1100" u="none" strike="noStrike" noProof="0" dirty="0" err="1">
                          <a:effectLst/>
                        </a:rPr>
                        <a:t>correct</a:t>
                      </a:r>
                      <a:r>
                        <a:rPr lang="en-GB" sz="1100" u="none" strike="noStrike" noProof="0" dirty="0">
                          <a:effectLst/>
                        </a:rPr>
                        <a:t>/p</a:t>
                      </a:r>
                      <a:r>
                        <a:rPr lang="sk-SK" sz="1100" u="none" strike="noStrike" noProof="0" dirty="0" err="1">
                          <a:effectLst/>
                        </a:rPr>
                        <a:t>rioritised</a:t>
                      </a:r>
                      <a:r>
                        <a:rPr lang="sk-SK" sz="1100" u="none" strike="noStrike" noProof="0" dirty="0">
                          <a:effectLst/>
                        </a:rPr>
                        <a:t> 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5340300"/>
                  </a:ext>
                </a:extLst>
              </a:tr>
              <a:tr h="40126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baseline="0" noProof="0" dirty="0">
                          <a:solidFill>
                            <a:schemeClr val="tx1"/>
                          </a:solidFill>
                          <a:effectLst/>
                        </a:rPr>
                        <a:t>apt &amp; </a:t>
                      </a:r>
                      <a:r>
                        <a:rPr lang="en-GB" sz="110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accurate</a:t>
                      </a:r>
                      <a:endParaRPr lang="en-GB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 noProof="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f</a:t>
                      </a:r>
                      <a:r>
                        <a:rPr lang="en-GB" sz="1100" b="0" i="0" u="none" strike="noStrike" noProof="0" dirty="0" err="1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ully</a:t>
                      </a:r>
                      <a:r>
                        <a:rPr lang="sk-SK" sz="1100" b="0" i="0" u="none" strike="noStrike" noProof="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k-SK" sz="1100" b="0" i="0" u="none" strike="noStrike" baseline="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a</a:t>
                      </a:r>
                      <a:r>
                        <a:rPr lang="en-GB" sz="1100" b="0" i="0" u="none" strike="noStrike" baseline="0" noProof="0" dirty="0" err="1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dequate</a:t>
                      </a:r>
                      <a:r>
                        <a:rPr lang="sk-SK" sz="1100" b="0" i="0" u="none" strike="noStrike" baseline="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, </a:t>
                      </a:r>
                    </a:p>
                    <a:p>
                      <a:pPr algn="ctr" fontAlgn="b"/>
                      <a:r>
                        <a:rPr lang="sk-SK" sz="1100" b="0" i="0" u="none" strike="noStrike" baseline="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well prioritised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3231113"/>
                  </a:ext>
                </a:extLst>
              </a:tr>
            </a:tbl>
          </a:graphicData>
        </a:graphic>
      </p:graphicFrame>
      <p:sp>
        <p:nvSpPr>
          <p:cNvPr id="47" name="Text Box 2"/>
          <p:cNvSpPr txBox="1">
            <a:spLocks noChangeArrowheads="1"/>
          </p:cNvSpPr>
          <p:nvPr/>
        </p:nvSpPr>
        <p:spPr bwMode="auto">
          <a:xfrm>
            <a:off x="146229" y="1186446"/>
            <a:ext cx="9956733" cy="2299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1997" tIns="35998" rIns="71997" bIns="35998" anchor="t" anchorCtr="0">
            <a:noAutofit/>
          </a:bodyPr>
          <a:lstStyle/>
          <a:p>
            <a:pPr>
              <a:lnSpc>
                <a:spcPct val="107000"/>
              </a:lnSpc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REPORT  </a:t>
            </a:r>
            <a:endParaRPr lang="sk-SK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30"/>
              </a:spcAft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k-SK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3" name="Text Box 2"/>
          <p:cNvSpPr txBox="1">
            <a:spLocks noChangeArrowheads="1"/>
          </p:cNvSpPr>
          <p:nvPr/>
        </p:nvSpPr>
        <p:spPr bwMode="auto">
          <a:xfrm>
            <a:off x="10107741" y="1185397"/>
            <a:ext cx="2795389" cy="230104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1997" tIns="35998" rIns="71997" bIns="35998" anchor="t" anchorCtr="0">
            <a:noAutofit/>
          </a:bodyPr>
          <a:lstStyle/>
          <a:p>
            <a:pPr>
              <a:lnSpc>
                <a:spcPct val="107000"/>
              </a:lnSpc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DISCUSSION WITH OPPONENT </a:t>
            </a:r>
            <a:endParaRPr lang="sk-SK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30"/>
              </a:spcAft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k-SK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2294583" y="4829499"/>
            <a:ext cx="5529301" cy="1810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1997" tIns="35998" rIns="71997" bIns="35998" anchor="t" anchorCtr="0">
            <a:noAutofit/>
          </a:bodyPr>
          <a:lstStyle/>
          <a:p>
            <a:pPr>
              <a:lnSpc>
                <a:spcPct val="107000"/>
              </a:lnSpc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OPPOSITION (SPEECH)</a:t>
            </a:r>
            <a:endParaRPr lang="sk-SK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0078">
              <a:lnSpc>
                <a:spcPct val="107000"/>
              </a:lnSpc>
              <a:spcAft>
                <a:spcPts val="630"/>
              </a:spcAft>
            </a:pPr>
            <a:r>
              <a:rPr lang="en-US" sz="86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k-SK" sz="866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30"/>
              </a:spcAft>
            </a:pPr>
            <a:r>
              <a:rPr lang="en-US" sz="86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k-SK" sz="866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0601" y="4832932"/>
            <a:ext cx="2133296" cy="136989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1997" tIns="35998" rIns="71997" bIns="35998" anchor="t" anchorCtr="0">
            <a:noAutofit/>
          </a:bodyPr>
          <a:lstStyle/>
          <a:p>
            <a:pPr>
              <a:lnSpc>
                <a:spcPct val="107000"/>
              </a:lnSpc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QUESTIONS ASKED</a:t>
            </a:r>
          </a:p>
          <a:p>
            <a:pPr marL="396000">
              <a:lnSpc>
                <a:spcPct val="107000"/>
              </a:lnSpc>
              <a:spcAft>
                <a:spcPts val="472"/>
              </a:spcAft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too few, mostly irrelevant</a:t>
            </a:r>
          </a:p>
          <a:p>
            <a:pPr marL="396000">
              <a:lnSpc>
                <a:spcPct val="107000"/>
              </a:lnSpc>
            </a:pPr>
            <a:r>
              <a:rPr lang="en-GB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relevant, aimed at resolving </a:t>
            </a:r>
          </a:p>
          <a:p>
            <a:pPr marL="396000">
              <a:lnSpc>
                <a:spcPct val="107000"/>
              </a:lnSpc>
              <a:spcAft>
                <a:spcPts val="472"/>
              </a:spcAft>
            </a:pPr>
            <a:r>
              <a:rPr lang="en-GB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unclear points in the report</a:t>
            </a:r>
          </a:p>
          <a:p>
            <a:pPr marL="396000">
              <a:lnSpc>
                <a:spcPct val="107000"/>
              </a:lnSpc>
            </a:pPr>
            <a:r>
              <a:rPr lang="en-GB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short, apt and clear, well prioritised, all time used</a:t>
            </a:r>
          </a:p>
          <a:p>
            <a:pPr marL="170078">
              <a:lnSpc>
                <a:spcPct val="107000"/>
              </a:lnSpc>
              <a:spcAft>
                <a:spcPts val="630"/>
              </a:spcAft>
            </a:pPr>
            <a:r>
              <a:rPr lang="en-GB" sz="86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630"/>
              </a:spcAft>
            </a:pPr>
            <a:r>
              <a:rPr lang="en-GB" sz="86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52502" y="5059285"/>
            <a:ext cx="381347" cy="1175605"/>
            <a:chOff x="3155" y="46867"/>
            <a:chExt cx="364504" cy="1396463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15" t="6140" r="82399" b="69059"/>
            <a:stretch/>
          </p:blipFill>
          <p:spPr bwMode="auto">
            <a:xfrm rot="16200000">
              <a:off x="-272972" y="599412"/>
              <a:ext cx="1081738" cy="19952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1" name="Text Box 2"/>
            <p:cNvSpPr txBox="1">
              <a:spLocks noChangeArrowheads="1"/>
            </p:cNvSpPr>
            <p:nvPr/>
          </p:nvSpPr>
          <p:spPr bwMode="auto">
            <a:xfrm>
              <a:off x="3155" y="46867"/>
              <a:ext cx="254726" cy="1396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71997" tIns="35998" rIns="71997" bIns="35998" anchor="t" anchorCtr="0">
              <a:noAutofit/>
            </a:bodyPr>
            <a:lstStyle/>
            <a:p>
              <a:pPr>
                <a:lnSpc>
                  <a:spcPct val="128000"/>
                </a:lnSpc>
                <a:spcAft>
                  <a:spcPts val="1200"/>
                </a:spcAft>
              </a:pPr>
              <a:r>
                <a:rPr lang="en-US" sz="1200" b="1" dirty="0">
                  <a:solidFill>
                    <a:srgbClr val="7F7F7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</a:t>
              </a:r>
              <a:endParaRPr lang="sk-SK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28000"/>
                </a:lnSpc>
                <a:spcAft>
                  <a:spcPts val="1200"/>
                </a:spcAft>
              </a:pPr>
              <a:r>
                <a:rPr lang="en-US" sz="1200" b="1" dirty="0">
                  <a:solidFill>
                    <a:srgbClr val="7F7F7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endParaRPr lang="sk-SK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28000"/>
                </a:lnSpc>
                <a:spcAft>
                  <a:spcPts val="1200"/>
                </a:spcAft>
              </a:pPr>
              <a:r>
                <a:rPr lang="en-US" sz="1200" b="1" dirty="0">
                  <a:solidFill>
                    <a:srgbClr val="7F7F7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endParaRPr lang="sk-SK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291050" y="5415874"/>
            <a:ext cx="391189" cy="1114718"/>
            <a:chOff x="-13931" y="-413802"/>
            <a:chExt cx="443101" cy="166278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22" t="5148" r="78503" b="73588"/>
            <a:stretch/>
          </p:blipFill>
          <p:spPr bwMode="auto">
            <a:xfrm rot="16200000">
              <a:off x="-422711" y="321979"/>
              <a:ext cx="1449439" cy="254322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7" name="Text Box 2"/>
            <p:cNvSpPr txBox="1">
              <a:spLocks noChangeArrowheads="1"/>
            </p:cNvSpPr>
            <p:nvPr/>
          </p:nvSpPr>
          <p:spPr bwMode="auto">
            <a:xfrm>
              <a:off x="-13931" y="-413802"/>
              <a:ext cx="199988" cy="16627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71997" tIns="35998" rIns="71997" bIns="35998" anchor="t" anchorCtr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200"/>
                </a:spcAft>
              </a:pPr>
              <a:r>
                <a:rPr lang="en-US" sz="1200" b="1" dirty="0">
                  <a:solidFill>
                    <a:srgbClr val="7F7F7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</a:t>
              </a:r>
              <a:endParaRPr lang="sk-SK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200"/>
                </a:spcAft>
              </a:pPr>
              <a:r>
                <a:rPr lang="en-US" sz="1200" b="1" dirty="0">
                  <a:solidFill>
                    <a:srgbClr val="7F7F7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endParaRPr lang="sk-SK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200"/>
                </a:spcAft>
              </a:pPr>
              <a:r>
                <a:rPr lang="en-US" sz="1200" b="1" dirty="0">
                  <a:solidFill>
                    <a:srgbClr val="7F7F7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endParaRPr lang="sk-SK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200"/>
                </a:spcAft>
              </a:pPr>
              <a:r>
                <a:rPr lang="en-US" sz="1200" b="1" dirty="0">
                  <a:solidFill>
                    <a:srgbClr val="7F7F7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</a:t>
              </a:r>
              <a:endParaRPr lang="sk-SK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200"/>
                </a:spcAft>
              </a:pPr>
              <a:r>
                <a:rPr lang="en-US" sz="1200" b="1" dirty="0">
                  <a:solidFill>
                    <a:srgbClr val="7F7F7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</a:t>
              </a:r>
              <a:endParaRPr lang="sk-SK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7834525" y="4832932"/>
            <a:ext cx="5109424" cy="180736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1997" tIns="35998" rIns="71997" bIns="35998" anchor="t" anchorCtr="0">
            <a:noAutofit/>
          </a:bodyPr>
          <a:lstStyle/>
          <a:p>
            <a:pPr>
              <a:lnSpc>
                <a:spcPct val="107000"/>
              </a:lnSpc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DISCUSSION WITH REPORTER</a:t>
            </a:r>
            <a:endParaRPr lang="sk-SK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30"/>
              </a:spcAft>
            </a:pPr>
            <a:r>
              <a:rPr lang="en-US" sz="86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k-SK" sz="866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12911564" y="4829497"/>
            <a:ext cx="2113538" cy="1834635"/>
            <a:chOff x="12872618" y="404857"/>
            <a:chExt cx="2084579" cy="1601441"/>
          </a:xfrm>
        </p:grpSpPr>
        <p:sp>
          <p:nvSpPr>
            <p:cNvPr id="21" name="Text Box 2"/>
            <p:cNvSpPr txBox="1">
              <a:spLocks noChangeArrowheads="1"/>
            </p:cNvSpPr>
            <p:nvPr/>
          </p:nvSpPr>
          <p:spPr bwMode="auto">
            <a:xfrm>
              <a:off x="12904560" y="404857"/>
              <a:ext cx="2052637" cy="158063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144000" tIns="35998" rIns="36000" bIns="35998" anchor="t" anchorCtr="0">
              <a:noAutofit/>
            </a:bodyPr>
            <a:lstStyle/>
            <a:p>
              <a:pPr>
                <a:lnSpc>
                  <a:spcPct val="107000"/>
                </a:lnSpc>
              </a:pPr>
              <a:r>
                <a:rPr lang="en-GB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ANSWERS TO JURY and REVIEWER’S QUESTIONS</a:t>
              </a:r>
              <a:endParaRPr lang="sk-SK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96000">
                <a:lnSpc>
                  <a:spcPct val="107000"/>
                </a:lnSpc>
                <a:spcAft>
                  <a:spcPts val="472"/>
                </a:spcAft>
              </a:pPr>
              <a:r>
                <a:rPr lang="en-US" sz="1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concise and correct or no questions asked</a:t>
              </a:r>
              <a:endParaRPr lang="sk-SK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96000">
                <a:lnSpc>
                  <a:spcPct val="107000"/>
                </a:lnSpc>
                <a:spcAft>
                  <a:spcPts val="472"/>
                </a:spcAft>
              </a:pPr>
              <a:r>
                <a:rPr lang="en-US" sz="1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some </a:t>
              </a:r>
              <a:r>
                <a:rPr lang="en-GB" sz="1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incorrect, inconclusive or too long</a:t>
              </a:r>
              <a:endParaRPr lang="sk-SK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96000">
                <a:lnSpc>
                  <a:spcPct val="107000"/>
                </a:lnSpc>
              </a:pPr>
              <a:r>
                <a:rPr lang="en-GB" sz="1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deeply incorrect or shows deep misconceptions</a:t>
              </a:r>
              <a:endParaRPr lang="sk-SK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170078">
                <a:lnSpc>
                  <a:spcPct val="107000"/>
                </a:lnSpc>
                <a:spcAft>
                  <a:spcPts val="630"/>
                </a:spcAft>
              </a:pPr>
              <a:r>
                <a:rPr lang="en-US" sz="866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sk-SK" sz="86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630"/>
                </a:spcAft>
              </a:pPr>
              <a:r>
                <a:rPr lang="en-US" sz="866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sk-SK" sz="86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12872618" y="864418"/>
              <a:ext cx="495828" cy="1141880"/>
              <a:chOff x="182945" y="388002"/>
              <a:chExt cx="473929" cy="1305203"/>
            </a:xfrm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915" t="6140" r="82399" b="69059"/>
              <a:stretch/>
            </p:blipFill>
            <p:spPr bwMode="auto">
              <a:xfrm rot="16200000">
                <a:off x="-19566" y="826543"/>
                <a:ext cx="1081738" cy="271143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24" name="Text Box 2"/>
              <p:cNvSpPr txBox="1">
                <a:spLocks noChangeArrowheads="1"/>
              </p:cNvSpPr>
              <p:nvPr/>
            </p:nvSpPr>
            <p:spPr bwMode="auto">
              <a:xfrm>
                <a:off x="182945" y="388002"/>
                <a:ext cx="326547" cy="1305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71997" tIns="35998" rIns="71997" bIns="35998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2000"/>
                  </a:spcAft>
                </a:pPr>
                <a:r>
                  <a:rPr lang="en-US" sz="1200" b="1" dirty="0">
                    <a:solidFill>
                      <a:srgbClr val="7F7F7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0</a:t>
                </a:r>
                <a:endParaRPr lang="sk-SK" sz="12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2000"/>
                  </a:spcAft>
                </a:pPr>
                <a:r>
                  <a:rPr lang="en-US" sz="1200" b="1" dirty="0">
                    <a:solidFill>
                      <a:srgbClr val="7F7F7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-1</a:t>
                </a:r>
                <a:endParaRPr lang="sk-SK" sz="12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2000"/>
                  </a:spcAft>
                </a:pPr>
                <a:r>
                  <a:rPr lang="en-US" sz="1200" b="1" dirty="0">
                    <a:solidFill>
                      <a:srgbClr val="7F7F7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-2</a:t>
                </a:r>
                <a:endParaRPr lang="sk-SK" sz="12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13" name="TextBox 12"/>
          <p:cNvSpPr txBox="1"/>
          <p:nvPr/>
        </p:nvSpPr>
        <p:spPr>
          <a:xfrm>
            <a:off x="146230" y="4104406"/>
            <a:ext cx="46448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OPPONENT		</a:t>
            </a:r>
            <a:r>
              <a:rPr lang="en-GB" sz="1000" dirty="0"/>
              <a:t>Start from 1 and add/subtract</a:t>
            </a: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155753" y="7902971"/>
            <a:ext cx="2812465" cy="176640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1997" tIns="35998" rIns="71997" bIns="35998" anchor="t" anchorCtr="0">
            <a:noAutofit/>
          </a:bodyPr>
          <a:lstStyle/>
          <a:p>
            <a:pPr>
              <a:lnSpc>
                <a:spcPct val="107000"/>
              </a:lnSpc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QUESTIONS ASKED</a:t>
            </a:r>
          </a:p>
          <a:p>
            <a:pPr>
              <a:lnSpc>
                <a:spcPct val="107000"/>
              </a:lnSpc>
            </a:pPr>
            <a:r>
              <a:rPr lang="en-US" sz="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sk-SK" sz="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96000">
              <a:lnSpc>
                <a:spcPct val="107000"/>
              </a:lnSpc>
              <a:spcAft>
                <a:spcPts val="472"/>
              </a:spcAft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too few, mostly irrelevant</a:t>
            </a:r>
            <a:endParaRPr lang="en-US" sz="2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96000">
              <a:lnSpc>
                <a:spcPct val="107000"/>
              </a:lnSpc>
              <a:spcAft>
                <a:spcPts val="472"/>
              </a:spcAft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relevant, meant to </a:t>
            </a:r>
            <a:r>
              <a:rPr lang="en-GB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clarify 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unclear points</a:t>
            </a:r>
          </a:p>
          <a:p>
            <a:pPr marL="396000">
              <a:lnSpc>
                <a:spcPct val="107000"/>
              </a:lnSpc>
              <a:spcAft>
                <a:spcPts val="472"/>
              </a:spcAft>
            </a:pPr>
            <a:r>
              <a:rPr lang="en-GB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suitably allotted to Rep &amp; </a:t>
            </a:r>
            <a:r>
              <a:rPr lang="en-US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     most time used</a:t>
            </a:r>
          </a:p>
          <a:p>
            <a:pPr marL="396000">
              <a:lnSpc>
                <a:spcPct val="107000"/>
              </a:lnSpc>
              <a:spcAft>
                <a:spcPts val="472"/>
              </a:spcAft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short, apt and clear, well </a:t>
            </a:r>
            <a:r>
              <a:rPr lang="en-US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prioritised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time managed efficiently </a:t>
            </a:r>
            <a:endParaRPr lang="sk-SK" sz="866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30"/>
              </a:spcAft>
            </a:pPr>
            <a:r>
              <a:rPr lang="en-US" sz="86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k-SK" sz="866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126637" y="8237563"/>
            <a:ext cx="476543" cy="1442589"/>
            <a:chOff x="119200" y="8131461"/>
            <a:chExt cx="476543" cy="1583709"/>
          </a:xfrm>
        </p:grpSpPr>
        <p:pic>
          <p:nvPicPr>
            <p:cNvPr id="30" name="Picture 2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32" t="7551" r="82399" b="69059"/>
            <a:stretch/>
          </p:blipFill>
          <p:spPr bwMode="auto">
            <a:xfrm rot="16200000">
              <a:off x="-128068" y="8616460"/>
              <a:ext cx="1160190" cy="287432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31" name="Text Box 2"/>
            <p:cNvSpPr txBox="1">
              <a:spLocks noChangeArrowheads="1"/>
            </p:cNvSpPr>
            <p:nvPr/>
          </p:nvSpPr>
          <p:spPr bwMode="auto">
            <a:xfrm>
              <a:off x="119200" y="8131461"/>
              <a:ext cx="261086" cy="15837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71997" tIns="35998" rIns="71997" bIns="35998" anchor="t" anchorCtr="0">
              <a:noAutofit/>
            </a:bodyPr>
            <a:lstStyle/>
            <a:p>
              <a:pPr>
                <a:lnSpc>
                  <a:spcPct val="93000"/>
                </a:lnSpc>
                <a:spcAft>
                  <a:spcPts val="2200"/>
                </a:spcAft>
              </a:pPr>
              <a:r>
                <a:rPr lang="en-US" sz="1200" b="1" dirty="0">
                  <a:solidFill>
                    <a:srgbClr val="7F7F7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</a:t>
              </a:r>
            </a:p>
            <a:p>
              <a:pPr>
                <a:lnSpc>
                  <a:spcPct val="93000"/>
                </a:lnSpc>
                <a:spcAft>
                  <a:spcPts val="2200"/>
                </a:spcAft>
              </a:pPr>
              <a:r>
                <a:rPr lang="en-US" sz="1200" b="1" dirty="0">
                  <a:solidFill>
                    <a:srgbClr val="7F7F7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endParaRPr lang="sk-SK" sz="1200" b="1" dirty="0">
                <a:solidFill>
                  <a:srgbClr val="7F7F7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93000"/>
                </a:lnSpc>
                <a:spcAft>
                  <a:spcPts val="2200"/>
                </a:spcAft>
              </a:pPr>
              <a:r>
                <a:rPr lang="en-US" sz="1200" b="1" dirty="0">
                  <a:solidFill>
                    <a:srgbClr val="7F7F7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12871849" y="7900447"/>
            <a:ext cx="2120866" cy="1821859"/>
            <a:chOff x="12812330" y="414657"/>
            <a:chExt cx="2104212" cy="1587065"/>
          </a:xfrm>
        </p:grpSpPr>
        <p:sp>
          <p:nvSpPr>
            <p:cNvPr id="56" name="Text Box 2"/>
            <p:cNvSpPr txBox="1">
              <a:spLocks noChangeArrowheads="1"/>
            </p:cNvSpPr>
            <p:nvPr/>
          </p:nvSpPr>
          <p:spPr bwMode="auto">
            <a:xfrm>
              <a:off x="12851732" y="414657"/>
              <a:ext cx="2064810" cy="154606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71997" tIns="35998" rIns="71997" bIns="35998" anchor="t" anchorCtr="0">
              <a:noAutofit/>
            </a:bodyPr>
            <a:lstStyle/>
            <a:p>
              <a:pPr>
                <a:lnSpc>
                  <a:spcPct val="107000"/>
                </a:lnSpc>
              </a:pPr>
              <a:r>
                <a:rPr lang="en-GB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ANSWERS TO JURY QUESTIONS</a:t>
              </a:r>
              <a:endParaRPr lang="sk-SK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468000">
                <a:lnSpc>
                  <a:spcPct val="107000"/>
                </a:lnSpc>
                <a:spcAft>
                  <a:spcPts val="472"/>
                </a:spcAft>
              </a:pPr>
              <a:r>
                <a:rPr lang="en-US" sz="1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concise and correct or no questions asked</a:t>
              </a:r>
              <a:endParaRPr lang="sk-SK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468000">
                <a:lnSpc>
                  <a:spcPct val="107000"/>
                </a:lnSpc>
                <a:spcAft>
                  <a:spcPts val="472"/>
                </a:spcAft>
              </a:pPr>
              <a:r>
                <a:rPr lang="en-US" sz="1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some </a:t>
              </a:r>
              <a:r>
                <a:rPr lang="en-GB" sz="1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incorrect, inconclusive or too long</a:t>
              </a:r>
              <a:endParaRPr lang="sk-SK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468000">
                <a:lnSpc>
                  <a:spcPct val="107000"/>
                </a:lnSpc>
              </a:pPr>
              <a:r>
                <a:rPr lang="en-GB" sz="1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deeply incorrect or shows deep misconceptions</a:t>
              </a:r>
              <a:endParaRPr lang="sk-SK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170078">
                <a:lnSpc>
                  <a:spcPct val="107000"/>
                </a:lnSpc>
                <a:spcAft>
                  <a:spcPts val="630"/>
                </a:spcAft>
              </a:pPr>
              <a:r>
                <a:rPr lang="en-US" sz="866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7" name="Group 56"/>
            <p:cNvGrpSpPr/>
            <p:nvPr/>
          </p:nvGrpSpPr>
          <p:grpSpPr>
            <a:xfrm>
              <a:off x="12812330" y="864418"/>
              <a:ext cx="503601" cy="1137304"/>
              <a:chOff x="125319" y="388002"/>
              <a:chExt cx="481358" cy="1299973"/>
            </a:xfrm>
          </p:grpSpPr>
          <p:pic>
            <p:nvPicPr>
              <p:cNvPr id="58" name="Picture 57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915" t="6140" r="82399" b="69059"/>
              <a:stretch/>
            </p:blipFill>
            <p:spPr bwMode="auto">
              <a:xfrm rot="16200000">
                <a:off x="-69764" y="826543"/>
                <a:ext cx="1081738" cy="271144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59" name="Text Box 2"/>
              <p:cNvSpPr txBox="1">
                <a:spLocks noChangeArrowheads="1"/>
              </p:cNvSpPr>
              <p:nvPr/>
            </p:nvSpPr>
            <p:spPr bwMode="auto">
              <a:xfrm>
                <a:off x="125319" y="388002"/>
                <a:ext cx="338559" cy="12999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71997" tIns="35998" rIns="71997" bIns="35998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2000"/>
                  </a:spcAft>
                </a:pPr>
                <a:r>
                  <a:rPr lang="en-US" sz="1200" b="1" dirty="0">
                    <a:solidFill>
                      <a:srgbClr val="7F7F7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0</a:t>
                </a:r>
                <a:endParaRPr lang="sk-SK" sz="12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2000"/>
                  </a:spcAft>
                </a:pPr>
                <a:r>
                  <a:rPr lang="en-US" sz="1200" b="1" dirty="0">
                    <a:solidFill>
                      <a:srgbClr val="7F7F7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-1</a:t>
                </a:r>
                <a:endParaRPr lang="sk-SK" sz="12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2000"/>
                  </a:spcAft>
                </a:pPr>
                <a:r>
                  <a:rPr lang="en-US" sz="1200" b="1" dirty="0">
                    <a:solidFill>
                      <a:srgbClr val="7F7F7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-2</a:t>
                </a:r>
                <a:endParaRPr lang="sk-SK" sz="12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108360"/>
              </p:ext>
            </p:extLst>
          </p:nvPr>
        </p:nvGraphicFramePr>
        <p:xfrm>
          <a:off x="514049" y="1211179"/>
          <a:ext cx="9555850" cy="22556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9959">
                  <a:extLst>
                    <a:ext uri="{9D8B030D-6E8A-4147-A177-3AD203B41FA5}">
                      <a16:colId xmlns:a16="http://schemas.microsoft.com/office/drawing/2014/main" val="4076059439"/>
                    </a:ext>
                  </a:extLst>
                </a:gridCol>
                <a:gridCol w="1198485">
                  <a:extLst>
                    <a:ext uri="{9D8B030D-6E8A-4147-A177-3AD203B41FA5}">
                      <a16:colId xmlns:a16="http://schemas.microsoft.com/office/drawing/2014/main" val="3200952999"/>
                    </a:ext>
                  </a:extLst>
                </a:gridCol>
                <a:gridCol w="1343398">
                  <a:extLst>
                    <a:ext uri="{9D8B030D-6E8A-4147-A177-3AD203B41FA5}">
                      <a16:colId xmlns:a16="http://schemas.microsoft.com/office/drawing/2014/main" val="2691127664"/>
                    </a:ext>
                  </a:extLst>
                </a:gridCol>
                <a:gridCol w="1399802">
                  <a:extLst>
                    <a:ext uri="{9D8B030D-6E8A-4147-A177-3AD203B41FA5}">
                      <a16:colId xmlns:a16="http://schemas.microsoft.com/office/drawing/2014/main" val="1549458719"/>
                    </a:ext>
                  </a:extLst>
                </a:gridCol>
                <a:gridCol w="1553592">
                  <a:extLst>
                    <a:ext uri="{9D8B030D-6E8A-4147-A177-3AD203B41FA5}">
                      <a16:colId xmlns:a16="http://schemas.microsoft.com/office/drawing/2014/main" val="1678747061"/>
                    </a:ext>
                  </a:extLst>
                </a:gridCol>
                <a:gridCol w="1100832">
                  <a:extLst>
                    <a:ext uri="{9D8B030D-6E8A-4147-A177-3AD203B41FA5}">
                      <a16:colId xmlns:a16="http://schemas.microsoft.com/office/drawing/2014/main" val="3571023410"/>
                    </a:ext>
                  </a:extLst>
                </a:gridCol>
                <a:gridCol w="13697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3127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noProof="0" dirty="0">
                          <a:effectLst/>
                        </a:rPr>
                        <a:t>phenomenon </a:t>
                      </a:r>
                    </a:p>
                    <a:p>
                      <a:pPr algn="ctr" fontAlgn="b"/>
                      <a:r>
                        <a:rPr lang="en-GB" sz="1100" b="1" u="none" strike="noStrike" noProof="0" dirty="0">
                          <a:effectLst/>
                        </a:rPr>
                        <a:t>explanation</a:t>
                      </a:r>
                    </a:p>
                  </a:txBody>
                  <a:tcPr marL="9477" marR="9477" marT="9477" marB="0" anchor="b"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noProof="0" dirty="0">
                          <a:effectLst/>
                        </a:rPr>
                        <a:t>theory/model</a:t>
                      </a:r>
                      <a:endParaRPr lang="en-GB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noProof="0" dirty="0">
                          <a:effectLst/>
                        </a:rPr>
                        <a:t>relevant experiments</a:t>
                      </a:r>
                      <a:endParaRPr lang="en-GB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noProof="0" dirty="0">
                          <a:effectLst/>
                        </a:rPr>
                        <a:t>comparison between theory and</a:t>
                      </a:r>
                      <a:r>
                        <a:rPr lang="en-GB" sz="1100" b="1" u="none" strike="noStrike" baseline="0" noProof="0" dirty="0">
                          <a:effectLst/>
                        </a:rPr>
                        <a:t> experiment</a:t>
                      </a:r>
                      <a:endParaRPr lang="en-GB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noProof="0" dirty="0">
                          <a:effectLst/>
                        </a:rPr>
                        <a:t>own contribution</a:t>
                      </a:r>
                    </a:p>
                  </a:txBody>
                  <a:tcPr marL="9477" marR="9477" marT="9477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noProof="0" dirty="0">
                          <a:effectLst/>
                        </a:rPr>
                        <a:t>task fulfilment</a:t>
                      </a:r>
                    </a:p>
                  </a:txBody>
                  <a:tcPr marL="9477" marR="9477" marT="9477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425550" rtl="0" eaLnBrk="1" fontAlgn="b" latinLnBrk="0" hangingPunct="1"/>
                      <a:r>
                        <a:rPr lang="en-GB" sz="1100" b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science communication</a:t>
                      </a:r>
                    </a:p>
                  </a:txBody>
                  <a:tcPr marL="9477" marR="9477" marT="9477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7483457"/>
                  </a:ext>
                </a:extLst>
              </a:tr>
              <a:tr h="17019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>
                          <a:effectLst/>
                        </a:rPr>
                        <a:t>almost no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ctr"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>
                          <a:effectLst/>
                        </a:rPr>
                        <a:t>almost no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almost</a:t>
                      </a:r>
                      <a:r>
                        <a:rPr lang="sk-SK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no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>
                          <a:effectLst/>
                        </a:rPr>
                        <a:t>almost no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almost</a:t>
                      </a:r>
                      <a:r>
                        <a:rPr lang="sk-SK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no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>
                          <a:effectLst/>
                        </a:rPr>
                        <a:t>misunderstood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425550" rtl="0" eaLnBrk="1" fontAlgn="b" latinLnBrk="0" hangingPunct="1"/>
                      <a:r>
                        <a:rPr lang="en-GB" sz="110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unclear, chaotic</a:t>
                      </a:r>
                    </a:p>
                  </a:txBody>
                  <a:tcPr marL="9477" marR="9477" marT="9477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8705889"/>
                  </a:ext>
                </a:extLst>
              </a:tr>
              <a:tr h="17019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>
                          <a:effectLst/>
                        </a:rPr>
                        <a:t>some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ctr"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>
                          <a:effectLst/>
                        </a:rPr>
                        <a:t>some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>
                          <a:effectLst/>
                        </a:rPr>
                        <a:t>some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>
                          <a:effectLst/>
                        </a:rPr>
                        <a:t>some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>
                          <a:effectLst/>
                        </a:rPr>
                        <a:t>review</a:t>
                      </a:r>
                      <a:r>
                        <a:rPr lang="sk-SK" sz="1100" u="none" strike="noStrike" baseline="0" noProof="0" dirty="0">
                          <a:effectLst/>
                        </a:rPr>
                        <a:t> of</a:t>
                      </a:r>
                      <a:r>
                        <a:rPr lang="en-GB" sz="1100" u="none" strike="noStrike" noProof="0" dirty="0">
                          <a:effectLst/>
                        </a:rPr>
                        <a:t> sources,  cited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>
                          <a:effectLst/>
                        </a:rPr>
                        <a:t>partly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425550" rtl="0" eaLnBrk="1" fontAlgn="b" latinLnBrk="0" hangingPunct="1"/>
                      <a:r>
                        <a:rPr lang="en-GB" sz="110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partly clear</a:t>
                      </a:r>
                    </a:p>
                  </a:txBody>
                  <a:tcPr marL="9477" marR="9477" marT="9477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2849602"/>
                  </a:ext>
                </a:extLst>
              </a:tr>
              <a:tr h="170191">
                <a:tc>
                  <a:txBody>
                    <a:bodyPr/>
                    <a:lstStyle/>
                    <a:p>
                      <a:pPr marL="0" marR="0" indent="0" algn="ctr" defTabSz="142555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u="none" strike="noStrike" noProof="0" dirty="0">
                          <a:effectLst/>
                        </a:rPr>
                        <a:t>fair</a:t>
                      </a:r>
                      <a:endParaRPr lang="en-GB" sz="1100" b="0" i="0" u="none" strike="sng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ctr"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noProof="0" dirty="0">
                          <a:effectLst/>
                        </a:rPr>
                        <a:t>fair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noProof="0" dirty="0">
                          <a:effectLst/>
                        </a:rPr>
                        <a:t>fair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142555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qualitative</a:t>
                      </a:r>
                      <a:r>
                        <a:rPr lang="sk-SK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sk-SK" sz="11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agreement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>
                          <a:effectLst/>
                        </a:rPr>
                        <a:t>some own</a:t>
                      </a:r>
                      <a:r>
                        <a:rPr lang="sk-SK" sz="1100" u="none" strike="noStrike" noProof="0" dirty="0">
                          <a:effectLst/>
                        </a:rPr>
                        <a:t> </a:t>
                      </a:r>
                      <a:r>
                        <a:rPr lang="en-US" sz="1100" u="none" strike="noStrike" noProof="0" dirty="0">
                          <a:effectLst/>
                        </a:rPr>
                        <a:t>input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>
                          <a:effectLst/>
                        </a:rPr>
                        <a:t>average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425550" rtl="0" eaLnBrk="1" fontAlgn="b" latinLnBrk="0" hangingPunct="1"/>
                      <a:r>
                        <a:rPr lang="en-GB" sz="110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average</a:t>
                      </a:r>
                    </a:p>
                  </a:txBody>
                  <a:tcPr marL="9477" marR="9477" marT="9477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5685729"/>
                  </a:ext>
                </a:extLst>
              </a:tr>
              <a:tr h="33127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>
                          <a:effectLst/>
                        </a:rPr>
                        <a:t>good</a:t>
                      </a:r>
                      <a:endParaRPr lang="sk-SK" sz="1100" u="none" strike="noStrike" noProof="0" dirty="0">
                        <a:effectLst/>
                      </a:endParaRPr>
                    </a:p>
                  </a:txBody>
                  <a:tcPr marL="9477" marR="9477" marT="9477" marB="0" anchor="ctr"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  <a:endParaRPr lang="sk-SK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9477" marR="9477" marT="9477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142555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u="none" strike="noStrike" noProof="0" dirty="0" err="1">
                          <a:effectLst/>
                        </a:rPr>
                        <a:t>quantitative</a:t>
                      </a:r>
                      <a:r>
                        <a:rPr lang="sk-SK" sz="1100" u="none" strike="noStrike" noProof="0" dirty="0">
                          <a:effectLst/>
                        </a:rPr>
                        <a:t> </a:t>
                      </a:r>
                      <a:r>
                        <a:rPr lang="sk-SK" sz="1100" u="none" strike="noStrike" noProof="0" dirty="0" err="1">
                          <a:effectLst/>
                        </a:rPr>
                        <a:t>agreement</a:t>
                      </a:r>
                      <a:endParaRPr lang="en-GB" sz="1100" u="none" strike="noStrike" noProof="0" dirty="0">
                        <a:effectLst/>
                      </a:endParaRPr>
                    </a:p>
                  </a:txBody>
                  <a:tcPr marL="9477" marR="9477" marT="9477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>
                          <a:effectLst/>
                        </a:rPr>
                        <a:t>+ some </a:t>
                      </a:r>
                      <a:r>
                        <a:rPr lang="en-GB" sz="1100" u="none" strike="noStrike" noProof="0">
                          <a:effectLst/>
                        </a:rPr>
                        <a:t>interesting results</a:t>
                      </a:r>
                      <a:endParaRPr lang="en-GB" sz="1100" u="none" strike="noStrike" noProof="0" dirty="0">
                        <a:effectLst/>
                      </a:endParaRPr>
                    </a:p>
                  </a:txBody>
                  <a:tcPr marL="9477" marR="9477" marT="9477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555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none" strike="noStrike" noProof="0" dirty="0">
                          <a:effectLst/>
                        </a:rPr>
                        <a:t>some aspects</a:t>
                      </a:r>
                      <a:r>
                        <a:rPr lang="en-GB" sz="1100" u="none" strike="noStrike" baseline="0" noProof="0" dirty="0">
                          <a:effectLst/>
                        </a:rPr>
                        <a:t> above average</a:t>
                      </a:r>
                    </a:p>
                  </a:txBody>
                  <a:tcPr marL="9477" marR="9477" marT="9477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142555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some </a:t>
                      </a:r>
                      <a:r>
                        <a:rPr lang="sk-SK" sz="1100" u="none" strike="noStrike" kern="1200" noProof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aspects</a:t>
                      </a:r>
                      <a:r>
                        <a:rPr lang="en-GB" sz="110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ctr" defTabSz="142555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well done </a:t>
                      </a:r>
                    </a:p>
                  </a:txBody>
                  <a:tcPr marL="9477" marR="9477" marT="9477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1970978"/>
                  </a:ext>
                </a:extLst>
              </a:tr>
              <a:tr h="49236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>
                          <a:effectLst/>
                        </a:rPr>
                        <a:t>detailed</a:t>
                      </a:r>
                    </a:p>
                    <a:p>
                      <a:pPr algn="ctr" fontAlgn="b"/>
                      <a:r>
                        <a:rPr lang="en-GB" sz="1100" u="none" strike="noStrike" noProof="0" dirty="0">
                          <a:effectLst/>
                        </a:rPr>
                        <a:t>demonstrative</a:t>
                      </a:r>
                    </a:p>
                  </a:txBody>
                  <a:tcPr marL="9477" marR="9477" marT="9477" marB="0" anchor="ctr"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>
                          <a:effectLst/>
                        </a:rPr>
                        <a:t>quite detailed, </a:t>
                      </a:r>
                    </a:p>
                    <a:p>
                      <a:pPr algn="ctr" fontAlgn="b"/>
                      <a:r>
                        <a:rPr lang="en-GB" sz="1100" u="none" strike="noStrike" noProof="0" dirty="0">
                          <a:effectLst/>
                        </a:rPr>
                        <a:t>correct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endParaRPr lang="sk-SK" sz="1100" u="none" strike="noStrike" noProof="0" dirty="0">
                        <a:effectLst/>
                      </a:endParaRPr>
                    </a:p>
                  </a:txBody>
                  <a:tcPr marL="9477" marR="9477" marT="9477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  <a:r>
                        <a:rPr lang="en-GB" sz="1100" b="0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limits</a:t>
                      </a:r>
                      <a:r>
                        <a:rPr lang="sk-SK" sz="1100" b="0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sk-SK" sz="1100" b="0" i="0" u="none" strike="noStrike" baseline="0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discussed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endParaRPr lang="en-GB" sz="1100" u="none" strike="noStrike" noProof="0" dirty="0">
                        <a:effectLst/>
                      </a:endParaRPr>
                    </a:p>
                  </a:txBody>
                  <a:tcPr marL="9477" marR="9477" marT="9477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555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interesting </a:t>
                      </a:r>
                    </a:p>
                    <a:p>
                      <a:pPr marL="0" marR="0" lvl="0" indent="0" algn="ctr" defTabSz="142555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solution</a:t>
                      </a:r>
                    </a:p>
                  </a:txBody>
                  <a:tcPr marL="9477" marR="9477" marT="9477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425550" rtl="0" eaLnBrk="1" fontAlgn="b" latinLnBrk="0" hangingPunct="1"/>
                      <a:r>
                        <a:rPr lang="en-GB" sz="110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overall clear, demonstrative</a:t>
                      </a:r>
                    </a:p>
                  </a:txBody>
                  <a:tcPr marL="9477" marR="9477" marT="9477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00616"/>
                  </a:ext>
                </a:extLst>
              </a:tr>
              <a:tr h="54240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>
                          <a:effectLst/>
                        </a:rPr>
                        <a:t>deep and comprehensible, shows physical insight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ctr"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>
                          <a:effectLst/>
                        </a:rPr>
                        <a:t>detailed, complex, completely testable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142555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none" strike="noStrike" noProof="0" dirty="0">
                          <a:effectLst/>
                        </a:rPr>
                        <a:t> </a:t>
                      </a:r>
                      <a:r>
                        <a:rPr lang="sk-SK" sz="1100" u="none" strike="noStrike" noProof="0" dirty="0" err="1">
                          <a:effectLst/>
                        </a:rPr>
                        <a:t>multitude</a:t>
                      </a:r>
                      <a:r>
                        <a:rPr lang="sk-SK" sz="1100" u="none" strike="noStrike" noProof="0" dirty="0">
                          <a:effectLst/>
                        </a:rPr>
                        <a:t> of </a:t>
                      </a:r>
                      <a:r>
                        <a:rPr lang="sk-SK" sz="1100" u="none" strike="noStrike" noProof="0" dirty="0" err="1">
                          <a:effectLst/>
                        </a:rPr>
                        <a:t>parametres</a:t>
                      </a:r>
                      <a:r>
                        <a:rPr lang="en-GB" sz="1100" u="none" strike="noStrike" noProof="0" dirty="0">
                          <a:effectLst/>
                        </a:rPr>
                        <a:t> e</a:t>
                      </a:r>
                      <a:r>
                        <a:rPr lang="sk-SK" sz="1100" u="none" strike="noStrike" noProof="0" dirty="0" err="1">
                          <a:effectLst/>
                        </a:rPr>
                        <a:t>xamined</a:t>
                      </a:r>
                      <a:r>
                        <a:rPr lang="sk-SK" sz="1100" u="none" strike="noStrike" noProof="0" dirty="0">
                          <a:effectLst/>
                        </a:rPr>
                        <a:t> </a:t>
                      </a:r>
                      <a:r>
                        <a:rPr lang="sk-SK" sz="1100" u="sng" strike="noStrike" noProof="0" dirty="0">
                          <a:effectLst/>
                        </a:rPr>
                        <a:t>and</a:t>
                      </a:r>
                      <a:r>
                        <a:rPr lang="sk-SK" sz="1100" u="none" strike="noStrike" noProof="0" dirty="0">
                          <a:effectLst/>
                        </a:rPr>
                        <a:t> </a:t>
                      </a:r>
                      <a:r>
                        <a:rPr lang="en-GB" sz="1100" u="none" strike="noStrike" noProof="0" dirty="0">
                          <a:effectLst/>
                        </a:rPr>
                        <a:t>errors</a:t>
                      </a:r>
                      <a:r>
                        <a:rPr lang="en-GB" sz="1100" u="none" strike="noStrike" baseline="0" noProof="0" dirty="0">
                          <a:effectLst/>
                        </a:rPr>
                        <a:t> </a:t>
                      </a:r>
                      <a:r>
                        <a:rPr lang="en-GB" sz="1100" u="none" strike="noStrike" noProof="0" dirty="0" err="1">
                          <a:effectLst/>
                        </a:rPr>
                        <a:t>analys</a:t>
                      </a:r>
                      <a:r>
                        <a:rPr lang="sk-SK" sz="1100" u="none" strike="noStrike" noProof="0" dirty="0" err="1">
                          <a:effectLst/>
                        </a:rPr>
                        <a:t>is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>
                          <a:effectLst/>
                        </a:rPr>
                        <a:t>well fitting, deviations</a:t>
                      </a:r>
                      <a:r>
                        <a:rPr lang="en-GB" sz="1100" u="none" strike="noStrike" baseline="0" noProof="0" dirty="0">
                          <a:effectLst/>
                        </a:rPr>
                        <a:t> analysed, conclusive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>
                          <a:effectLst/>
                        </a:rPr>
                        <a:t>considerable experimental</a:t>
                      </a:r>
                    </a:p>
                    <a:p>
                      <a:pPr algn="ctr" fontAlgn="b"/>
                      <a:r>
                        <a:rPr lang="en-GB" sz="1100" u="sng" strike="noStrike" noProof="0" dirty="0">
                          <a:effectLst/>
                        </a:rPr>
                        <a:t>and</a:t>
                      </a:r>
                      <a:r>
                        <a:rPr lang="en-GB" sz="1100" u="none" strike="noStrike" noProof="0" dirty="0">
                          <a:effectLst/>
                        </a:rPr>
                        <a:t> theoretical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>
                          <a:effectLst/>
                        </a:rPr>
                        <a:t>greater extent </a:t>
                      </a:r>
                    </a:p>
                    <a:p>
                      <a:pPr algn="ctr" fontAlgn="b"/>
                      <a:r>
                        <a:rPr lang="en-GB" sz="1100" u="none" strike="noStrike" noProof="0" dirty="0">
                          <a:effectLst/>
                        </a:rPr>
                        <a:t>than expected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425550" rtl="0" eaLnBrk="1" fontAlgn="b" latinLnBrk="0" hangingPunct="1"/>
                      <a:r>
                        <a:rPr lang="en-GB" sz="110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complex concepts well communicated</a:t>
                      </a:r>
                    </a:p>
                  </a:txBody>
                  <a:tcPr marL="9477" marR="9477" marT="9477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2000202"/>
                  </a:ext>
                </a:extLst>
              </a:tr>
            </a:tbl>
          </a:graphicData>
        </a:graphic>
      </p:graphicFrame>
      <p:grpSp>
        <p:nvGrpSpPr>
          <p:cNvPr id="49" name="Group 48"/>
          <p:cNvGrpSpPr/>
          <p:nvPr/>
        </p:nvGrpSpPr>
        <p:grpSpPr>
          <a:xfrm>
            <a:off x="112386" y="1501500"/>
            <a:ext cx="411140" cy="1787799"/>
            <a:chOff x="-71725" y="-792699"/>
            <a:chExt cx="463133" cy="2367615"/>
          </a:xfrm>
        </p:grpSpPr>
        <p:pic>
          <p:nvPicPr>
            <p:cNvPr id="50" name="Picture 4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6" t="6106" r="70417" b="66448"/>
            <a:stretch/>
          </p:blipFill>
          <p:spPr bwMode="auto">
            <a:xfrm rot="16200000">
              <a:off x="-831039" y="352469"/>
              <a:ext cx="2213583" cy="231311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51" name="Text Box 2"/>
            <p:cNvSpPr txBox="1">
              <a:spLocks noChangeArrowheads="1"/>
            </p:cNvSpPr>
            <p:nvPr/>
          </p:nvSpPr>
          <p:spPr bwMode="auto">
            <a:xfrm>
              <a:off x="-71725" y="-792699"/>
              <a:ext cx="205709" cy="22587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71997" tIns="35998" rIns="71997" bIns="35998" anchor="t" anchorCtr="0">
              <a:noAutofit/>
            </a:bodyPr>
            <a:lstStyle/>
            <a:p>
              <a:pPr>
                <a:lnSpc>
                  <a:spcPct val="121000"/>
                </a:lnSpc>
                <a:spcAft>
                  <a:spcPts val="90"/>
                </a:spcAft>
              </a:pPr>
              <a:r>
                <a:rPr lang="en-US" sz="1200" b="1" dirty="0">
                  <a:solidFill>
                    <a:srgbClr val="7F7F7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</a:t>
              </a:r>
              <a:endParaRPr lang="sk-SK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21000"/>
                </a:lnSpc>
                <a:spcAft>
                  <a:spcPts val="90"/>
                </a:spcAft>
              </a:pPr>
              <a:r>
                <a:rPr lang="en-US" sz="1200" b="1" dirty="0">
                  <a:solidFill>
                    <a:srgbClr val="7F7F7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endParaRPr lang="sk-SK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21000"/>
                </a:lnSpc>
                <a:spcAft>
                  <a:spcPts val="90"/>
                </a:spcAft>
              </a:pPr>
              <a:r>
                <a:rPr lang="en-US" sz="1200" b="1" dirty="0">
                  <a:solidFill>
                    <a:srgbClr val="7F7F7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endParaRPr lang="sk-SK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21000"/>
                </a:lnSpc>
                <a:spcAft>
                  <a:spcPts val="90"/>
                </a:spcAft>
              </a:pPr>
              <a:r>
                <a:rPr lang="en-US" sz="1200" b="1" dirty="0">
                  <a:solidFill>
                    <a:srgbClr val="7F7F7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</a:t>
              </a:r>
              <a:endParaRPr lang="sk-SK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21000"/>
                </a:lnSpc>
                <a:spcAft>
                  <a:spcPts val="90"/>
                </a:spcAft>
              </a:pPr>
              <a:r>
                <a:rPr lang="en-US" sz="1200" b="1" dirty="0">
                  <a:solidFill>
                    <a:srgbClr val="7F7F7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</a:t>
              </a:r>
            </a:p>
            <a:p>
              <a:pPr>
                <a:lnSpc>
                  <a:spcPct val="121000"/>
                </a:lnSpc>
                <a:spcAft>
                  <a:spcPts val="90"/>
                </a:spcAft>
              </a:pPr>
              <a:r>
                <a:rPr lang="en-US" sz="1200" b="1" dirty="0">
                  <a:solidFill>
                    <a:srgbClr val="7F7F7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5</a:t>
              </a:r>
            </a:p>
            <a:p>
              <a:pPr>
                <a:lnSpc>
                  <a:spcPct val="121000"/>
                </a:lnSpc>
                <a:spcAft>
                  <a:spcPts val="90"/>
                </a:spcAft>
              </a:pPr>
              <a:r>
                <a:rPr lang="en-US" sz="1200" b="1" dirty="0">
                  <a:solidFill>
                    <a:srgbClr val="7F7F7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6</a:t>
              </a:r>
            </a:p>
            <a:p>
              <a:pPr>
                <a:lnSpc>
                  <a:spcPct val="121000"/>
                </a:lnSpc>
                <a:spcAft>
                  <a:spcPts val="90"/>
                </a:spcAft>
              </a:pPr>
              <a:r>
                <a:rPr lang="en-US" sz="1200" b="1" dirty="0">
                  <a:solidFill>
                    <a:srgbClr val="7F7F7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7</a:t>
              </a:r>
              <a:endParaRPr lang="sk-SK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10093243" y="1944324"/>
            <a:ext cx="381548" cy="1473153"/>
            <a:chOff x="-115474" y="-366553"/>
            <a:chExt cx="543604" cy="1650387"/>
          </a:xfrm>
        </p:grpSpPr>
        <p:pic>
          <p:nvPicPr>
            <p:cNvPr id="65" name="Picture 6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009" t="5047" r="78503" b="71453"/>
            <a:stretch/>
          </p:blipFill>
          <p:spPr bwMode="auto">
            <a:xfrm rot="16200000">
              <a:off x="-395298" y="271611"/>
              <a:ext cx="1370622" cy="276234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66" name="Text Box 2"/>
            <p:cNvSpPr txBox="1">
              <a:spLocks noChangeArrowheads="1"/>
            </p:cNvSpPr>
            <p:nvPr/>
          </p:nvSpPr>
          <p:spPr bwMode="auto">
            <a:xfrm>
              <a:off x="-115474" y="-366553"/>
              <a:ext cx="251174" cy="1650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71997" tIns="35998" rIns="71997" bIns="35998" anchor="t" anchorCtr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1400"/>
                </a:spcAft>
              </a:pPr>
              <a:r>
                <a:rPr lang="en-US" sz="1200" b="1" dirty="0">
                  <a:solidFill>
                    <a:srgbClr val="7F7F7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</a:t>
              </a:r>
              <a:endParaRPr lang="sk-SK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1400"/>
                </a:spcAft>
              </a:pPr>
              <a:r>
                <a:rPr lang="en-US" sz="1200" b="1" dirty="0">
                  <a:solidFill>
                    <a:srgbClr val="7F7F7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endParaRPr lang="sk-SK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1400"/>
                </a:spcAft>
              </a:pPr>
              <a:r>
                <a:rPr lang="en-US" sz="1200" b="1" dirty="0">
                  <a:solidFill>
                    <a:srgbClr val="7F7F7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endParaRPr lang="sk-SK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1400"/>
                </a:spcAft>
              </a:pPr>
              <a:r>
                <a:rPr lang="en-US" sz="1200" b="1" dirty="0">
                  <a:solidFill>
                    <a:srgbClr val="7F7F7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</a:t>
              </a:r>
              <a:endParaRPr lang="sk-SK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12903027" y="1187844"/>
            <a:ext cx="2122071" cy="2298306"/>
            <a:chOff x="12940694" y="415862"/>
            <a:chExt cx="1714597" cy="1996084"/>
          </a:xfrm>
        </p:grpSpPr>
        <p:sp>
          <p:nvSpPr>
            <p:cNvPr id="68" name="Text Box 2"/>
            <p:cNvSpPr txBox="1">
              <a:spLocks noChangeArrowheads="1"/>
            </p:cNvSpPr>
            <p:nvPr/>
          </p:nvSpPr>
          <p:spPr bwMode="auto">
            <a:xfrm>
              <a:off x="12944636" y="415862"/>
              <a:ext cx="1710655" cy="199608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71997" tIns="35998" rIns="71997" bIns="35998" anchor="t" anchorCtr="0">
              <a:noAutofit/>
            </a:bodyPr>
            <a:lstStyle/>
            <a:p>
              <a:pPr>
                <a:lnSpc>
                  <a:spcPct val="107000"/>
                </a:lnSpc>
              </a:pPr>
              <a:r>
                <a:rPr lang="en-GB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ANSWERS TO JURY, OPPONENT,</a:t>
              </a:r>
              <a:r>
                <a:rPr lang="en-GB" sz="1400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GB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and REVIEWER’S QUESTIONS</a:t>
              </a:r>
            </a:p>
            <a:p>
              <a:pPr>
                <a:lnSpc>
                  <a:spcPct val="107000"/>
                </a:lnSpc>
              </a:pPr>
              <a:r>
                <a:rPr lang="en-GB" sz="9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sk-SK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468000">
                <a:lnSpc>
                  <a:spcPct val="107000"/>
                </a:lnSpc>
                <a:spcAft>
                  <a:spcPts val="472"/>
                </a:spcAft>
              </a:pPr>
              <a:r>
                <a:rPr lang="en-US" sz="1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concise and correct or no questions asked</a:t>
              </a:r>
              <a:endParaRPr lang="sk-SK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468000">
                <a:lnSpc>
                  <a:spcPct val="107000"/>
                </a:lnSpc>
                <a:spcAft>
                  <a:spcPts val="472"/>
                </a:spcAft>
              </a:pPr>
              <a:r>
                <a:rPr lang="en-US" sz="1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some </a:t>
              </a:r>
              <a:r>
                <a:rPr lang="en-GB" sz="1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incorrect, inconclusive or too long</a:t>
              </a:r>
              <a:endParaRPr lang="sk-SK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468000">
                <a:lnSpc>
                  <a:spcPct val="107000"/>
                </a:lnSpc>
              </a:pPr>
              <a:r>
                <a:rPr lang="en-GB" sz="1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deeply incorrect or shows deep </a:t>
              </a:r>
              <a:r>
                <a:rPr lang="en-GB" sz="1100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miscnceptions</a:t>
              </a:r>
              <a:endParaRPr lang="sk-SK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170078">
                <a:lnSpc>
                  <a:spcPct val="107000"/>
                </a:lnSpc>
                <a:spcAft>
                  <a:spcPts val="630"/>
                </a:spcAft>
              </a:pPr>
              <a:r>
                <a:rPr lang="en-US" sz="866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sk-SK" sz="86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630"/>
                </a:spcAft>
              </a:pPr>
              <a:r>
                <a:rPr lang="en-US" sz="866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sk-SK" sz="86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69" name="Group 68"/>
            <p:cNvGrpSpPr/>
            <p:nvPr/>
          </p:nvGrpSpPr>
          <p:grpSpPr>
            <a:xfrm>
              <a:off x="12940694" y="1234507"/>
              <a:ext cx="414075" cy="897220"/>
              <a:chOff x="248015" y="811023"/>
              <a:chExt cx="395786" cy="1025549"/>
            </a:xfrm>
          </p:grpSpPr>
          <p:sp>
            <p:nvSpPr>
              <p:cNvPr id="71" name="Text Box 2"/>
              <p:cNvSpPr txBox="1">
                <a:spLocks noChangeArrowheads="1"/>
              </p:cNvSpPr>
              <p:nvPr/>
            </p:nvSpPr>
            <p:spPr bwMode="auto">
              <a:xfrm>
                <a:off x="248015" y="811023"/>
                <a:ext cx="338558" cy="10255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71997" tIns="35998" rIns="71997" bIns="35998" anchor="t" anchorCtr="0">
                <a:noAutofit/>
              </a:bodyPr>
              <a:lstStyle/>
              <a:p>
                <a:pPr>
                  <a:lnSpc>
                    <a:spcPct val="118000"/>
                  </a:lnSpc>
                  <a:spcAft>
                    <a:spcPts val="1500"/>
                  </a:spcAft>
                </a:pPr>
                <a:r>
                  <a:rPr lang="en-US" sz="1200" b="1" dirty="0">
                    <a:solidFill>
                      <a:srgbClr val="7F7F7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0</a:t>
                </a:r>
                <a:endParaRPr lang="sk-SK" sz="12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8000"/>
                  </a:lnSpc>
                  <a:spcAft>
                    <a:spcPts val="1500"/>
                  </a:spcAft>
                </a:pPr>
                <a:r>
                  <a:rPr lang="en-US" sz="1200" b="1" dirty="0">
                    <a:solidFill>
                      <a:srgbClr val="7F7F7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-1</a:t>
                </a:r>
                <a:endParaRPr lang="sk-SK" sz="12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8000"/>
                  </a:lnSpc>
                  <a:spcAft>
                    <a:spcPts val="1500"/>
                  </a:spcAft>
                </a:pPr>
                <a:r>
                  <a:rPr lang="en-US" sz="1200" b="1" dirty="0">
                    <a:solidFill>
                      <a:srgbClr val="7F7F7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-2</a:t>
                </a:r>
                <a:endParaRPr lang="sk-SK" sz="12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915" t="6140" r="82399" b="69059"/>
              <a:stretch/>
            </p:blipFill>
            <p:spPr bwMode="auto">
              <a:xfrm rot="16200000">
                <a:off x="48812" y="1240176"/>
                <a:ext cx="963752" cy="226226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</p:grpSp>
      </p:grpSp>
      <p:sp>
        <p:nvSpPr>
          <p:cNvPr id="16" name="TextBox 15"/>
          <p:cNvSpPr txBox="1"/>
          <p:nvPr/>
        </p:nvSpPr>
        <p:spPr>
          <a:xfrm>
            <a:off x="146230" y="3433026"/>
            <a:ext cx="927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NOTES: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1165" y="6198237"/>
            <a:ext cx="927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NOTES: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99162" y="9736279"/>
            <a:ext cx="927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NOTES:</a:t>
            </a:r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10102962" y="1189419"/>
            <a:ext cx="4779" cy="2297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12898350" y="1186446"/>
            <a:ext cx="7440" cy="23064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7834525" y="4829499"/>
            <a:ext cx="0" cy="18145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H="1">
            <a:off x="2285218" y="4818324"/>
            <a:ext cx="6860" cy="182197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12951383" y="4837964"/>
            <a:ext cx="0" cy="18145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135764" y="475766"/>
            <a:ext cx="36551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REPORTER</a:t>
            </a:r>
            <a:r>
              <a:rPr lang="en-GB" sz="1600" dirty="0"/>
              <a:t>		</a:t>
            </a:r>
            <a:r>
              <a:rPr lang="en-GB" sz="1000" dirty="0"/>
              <a:t>Start from 1 and add/subtract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135431" y="7169475"/>
            <a:ext cx="46448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REVIEWER		</a:t>
            </a:r>
            <a:r>
              <a:rPr lang="en-GB" sz="1000" dirty="0"/>
              <a:t>Start from 1 and add/subtract</a:t>
            </a:r>
          </a:p>
        </p:txBody>
      </p:sp>
      <p:grpSp>
        <p:nvGrpSpPr>
          <p:cNvPr id="122" name="Group 121"/>
          <p:cNvGrpSpPr/>
          <p:nvPr/>
        </p:nvGrpSpPr>
        <p:grpSpPr>
          <a:xfrm>
            <a:off x="7819256" y="5437026"/>
            <a:ext cx="391189" cy="1114718"/>
            <a:chOff x="-13931" y="-413802"/>
            <a:chExt cx="443101" cy="1662780"/>
          </a:xfrm>
        </p:grpSpPr>
        <p:pic>
          <p:nvPicPr>
            <p:cNvPr id="123" name="Picture 12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22" t="5148" r="78503" b="73588"/>
            <a:stretch/>
          </p:blipFill>
          <p:spPr bwMode="auto">
            <a:xfrm rot="16200000">
              <a:off x="-422711" y="321979"/>
              <a:ext cx="1449439" cy="254322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24" name="Text Box 2"/>
            <p:cNvSpPr txBox="1">
              <a:spLocks noChangeArrowheads="1"/>
            </p:cNvSpPr>
            <p:nvPr/>
          </p:nvSpPr>
          <p:spPr bwMode="auto">
            <a:xfrm>
              <a:off x="-13931" y="-413802"/>
              <a:ext cx="199988" cy="16627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71997" tIns="35998" rIns="71997" bIns="35998" anchor="t" anchorCtr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200"/>
                </a:spcAft>
              </a:pPr>
              <a:r>
                <a:rPr lang="en-US" sz="1200" b="1" dirty="0">
                  <a:solidFill>
                    <a:srgbClr val="7F7F7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</a:t>
              </a:r>
              <a:endParaRPr lang="sk-SK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200"/>
                </a:spcAft>
              </a:pPr>
              <a:r>
                <a:rPr lang="en-US" sz="1200" b="1" dirty="0">
                  <a:solidFill>
                    <a:srgbClr val="7F7F7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endParaRPr lang="sk-SK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200"/>
                </a:spcAft>
              </a:pPr>
              <a:r>
                <a:rPr lang="en-US" sz="1200" b="1" dirty="0">
                  <a:solidFill>
                    <a:srgbClr val="7F7F7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endParaRPr lang="sk-SK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200"/>
                </a:spcAft>
              </a:pPr>
              <a:r>
                <a:rPr lang="en-US" sz="1200" b="1" dirty="0">
                  <a:solidFill>
                    <a:srgbClr val="7F7F7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</a:t>
              </a:r>
              <a:endParaRPr lang="sk-SK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200"/>
                </a:spcAft>
              </a:pPr>
              <a:r>
                <a:rPr lang="en-US" sz="1200" b="1" dirty="0">
                  <a:solidFill>
                    <a:srgbClr val="7F7F7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</a:t>
              </a:r>
              <a:endParaRPr lang="sk-SK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101" name="Table 1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3737998"/>
              </p:ext>
            </p:extLst>
          </p:nvPr>
        </p:nvGraphicFramePr>
        <p:xfrm>
          <a:off x="2709832" y="5079507"/>
          <a:ext cx="5081831" cy="15032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83197">
                  <a:extLst>
                    <a:ext uri="{9D8B030D-6E8A-4147-A177-3AD203B41FA5}">
                      <a16:colId xmlns:a16="http://schemas.microsoft.com/office/drawing/2014/main" val="3285302767"/>
                    </a:ext>
                  </a:extLst>
                </a:gridCol>
                <a:gridCol w="1349828">
                  <a:extLst>
                    <a:ext uri="{9D8B030D-6E8A-4147-A177-3AD203B41FA5}">
                      <a16:colId xmlns:a16="http://schemas.microsoft.com/office/drawing/2014/main" val="1800053519"/>
                    </a:ext>
                  </a:extLst>
                </a:gridCol>
                <a:gridCol w="1277257">
                  <a:extLst>
                    <a:ext uri="{9D8B030D-6E8A-4147-A177-3AD203B41FA5}">
                      <a16:colId xmlns:a16="http://schemas.microsoft.com/office/drawing/2014/main" val="779020706"/>
                    </a:ext>
                  </a:extLst>
                </a:gridCol>
                <a:gridCol w="1071549">
                  <a:extLst>
                    <a:ext uri="{9D8B030D-6E8A-4147-A177-3AD203B41FA5}">
                      <a16:colId xmlns:a16="http://schemas.microsoft.com/office/drawing/2014/main" val="2298817831"/>
                    </a:ext>
                  </a:extLst>
                </a:gridCol>
              </a:tblGrid>
              <a:tr h="35708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understanding of presentation</a:t>
                      </a:r>
                      <a:endParaRPr lang="en-GB" sz="11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0" marR="7500" marT="750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555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b="1" u="none" strike="noStrike" kern="1200" noProof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topi</a:t>
                      </a:r>
                      <a:r>
                        <a:rPr lang="en-GB" sz="1100" b="1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 raised </a:t>
                      </a:r>
                      <a:r>
                        <a:rPr lang="sk-SK" sz="1100" b="1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</a:t>
                      </a:r>
                      <a:r>
                        <a:rPr lang="en-US" sz="1100" b="1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their </a:t>
                      </a:r>
                      <a:r>
                        <a:rPr lang="sk-SK" sz="1100" b="1" u="none" strike="noStrike" kern="1200" noProof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prioritisation</a:t>
                      </a:r>
                      <a:endParaRPr lang="en-GB" sz="1100" b="1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500" marR="7500" marT="750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425550" rtl="0" eaLnBrk="1" fontAlgn="b" latinLnBrk="0" hangingPunct="1"/>
                      <a:r>
                        <a:rPr lang="en-GB" sz="1100" b="1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own opinions presented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time management</a:t>
                      </a:r>
                    </a:p>
                  </a:txBody>
                  <a:tcPr marL="7500" marR="7500" marT="75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5096613"/>
                  </a:ext>
                </a:extLst>
              </a:tr>
              <a:tr h="19728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almost nothing</a:t>
                      </a:r>
                      <a:endParaRPr lang="en-GB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0" marR="7500" marT="750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almost none</a:t>
                      </a:r>
                      <a:endParaRPr lang="en-GB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0" marR="7500" marT="750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too few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poor</a:t>
                      </a:r>
                      <a:endParaRPr lang="en-GB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0" marR="7500" marT="75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5355725"/>
                  </a:ext>
                </a:extLst>
              </a:tr>
              <a:tr h="19728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some main points</a:t>
                      </a:r>
                      <a:endParaRPr lang="en-GB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0" marR="7500" marT="750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noProof="0" dirty="0" err="1">
                          <a:solidFill>
                            <a:schemeClr val="tx1"/>
                          </a:solidFill>
                          <a:effectLst/>
                        </a:rPr>
                        <a:t>too</a:t>
                      </a:r>
                      <a:r>
                        <a:rPr lang="sk-SK" sz="110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10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few</a:t>
                      </a:r>
                      <a:r>
                        <a:rPr lang="sk-SK" sz="110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sk-SK" sz="1100" u="none" strike="noStrike" noProof="0" dirty="0" err="1">
                          <a:solidFill>
                            <a:schemeClr val="tx1"/>
                          </a:solidFill>
                          <a:effectLst/>
                        </a:rPr>
                        <a:t>many</a:t>
                      </a:r>
                      <a:endParaRPr lang="en-GB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0" marR="7500" marT="750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some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reasonable</a:t>
                      </a:r>
                    </a:p>
                  </a:txBody>
                  <a:tcPr marL="7500" marR="7500" marT="75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0414440"/>
                  </a:ext>
                </a:extLst>
              </a:tr>
              <a:tr h="19728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main points</a:t>
                      </a:r>
                      <a:endParaRPr lang="en-GB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0" marR="7500" marT="750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partially</a:t>
                      </a:r>
                      <a:r>
                        <a:rPr lang="sk-SK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sk-SK" sz="1100" b="0" i="0" u="none" strike="noStrike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relevant</a:t>
                      </a:r>
                      <a:endParaRPr lang="en-GB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0" marR="7500" marT="750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some correct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fair</a:t>
                      </a:r>
                      <a:endParaRPr lang="en-GB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0" marR="7500" marT="75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2962920"/>
                  </a:ext>
                </a:extLst>
              </a:tr>
              <a:tr h="19728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all relevant points</a:t>
                      </a:r>
                      <a:endParaRPr lang="en-GB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0" marR="7500" marT="750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 noProof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mostly</a:t>
                      </a:r>
                      <a:r>
                        <a:rPr lang="sk-SK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k-SK" sz="1100" b="0" i="0" u="none" strike="noStrike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relevant</a:t>
                      </a:r>
                      <a:endParaRPr lang="en-GB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0" marR="7500" marT="750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many correct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efficient</a:t>
                      </a:r>
                      <a:endParaRPr lang="en-GB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0" marR="7500" marT="75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0088779"/>
                  </a:ext>
                </a:extLst>
              </a:tr>
              <a:tr h="35708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practically all points</a:t>
                      </a:r>
                      <a:endParaRPr lang="en-GB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0" marR="7500" marT="750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+ </a:t>
                      </a:r>
                      <a:r>
                        <a:rPr lang="sk-SK" sz="1100" u="none" strike="noStrike" noProof="0" dirty="0" err="1">
                          <a:solidFill>
                            <a:schemeClr val="tx1"/>
                          </a:solidFill>
                          <a:effectLst/>
                        </a:rPr>
                        <a:t>well</a:t>
                      </a:r>
                      <a:r>
                        <a:rPr lang="sk-SK" sz="110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sk-SK" sz="1100" u="none" strike="noStrike" noProof="0" dirty="0" err="1">
                          <a:solidFill>
                            <a:schemeClr val="tx1"/>
                          </a:solidFill>
                          <a:effectLst/>
                        </a:rPr>
                        <a:t>prioritised</a:t>
                      </a:r>
                      <a:endParaRPr lang="en-GB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0" marR="7500" marT="750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+ improvement suggestions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</a:p>
                    <a:p>
                      <a:pPr algn="ctr" fontAlgn="b"/>
                      <a:r>
                        <a:rPr lang="en-GB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all time used</a:t>
                      </a:r>
                    </a:p>
                  </a:txBody>
                  <a:tcPr marL="7500" marR="7500" marT="750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172426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578433" y="9798802"/>
            <a:ext cx="1358876" cy="231281"/>
          </a:xfrm>
          <a:prstGeom prst="rect">
            <a:avLst/>
          </a:prstGeom>
          <a:noFill/>
        </p:spPr>
        <p:txBody>
          <a:bodyPr wrap="square" lIns="36000" tIns="0" rIns="0" bIns="36000" rtlCol="0">
            <a:noAutofit/>
          </a:bodyPr>
          <a:lstStyle/>
          <a:p>
            <a:pPr algn="r">
              <a:lnSpc>
                <a:spcPct val="107000"/>
              </a:lnSpc>
              <a:spcAft>
                <a:spcPts val="630"/>
              </a:spcAft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IYPT – </a:t>
            </a: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November</a:t>
            </a: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</a:t>
            </a:r>
            <a:r>
              <a:rPr lang="sk-SK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bg-BG" dirty="0"/>
          </a:p>
        </p:txBody>
      </p:sp>
      <p:grpSp>
        <p:nvGrpSpPr>
          <p:cNvPr id="2" name="Group 1"/>
          <p:cNvGrpSpPr/>
          <p:nvPr/>
        </p:nvGrpSpPr>
        <p:grpSpPr>
          <a:xfrm>
            <a:off x="135431" y="704088"/>
            <a:ext cx="3397622" cy="461665"/>
            <a:chOff x="219251" y="704088"/>
            <a:chExt cx="3397622" cy="461665"/>
          </a:xfrm>
        </p:grpSpPr>
        <p:sp>
          <p:nvSpPr>
            <p:cNvPr id="88" name="Rounded Rectangle 87"/>
            <p:cNvSpPr/>
            <p:nvPr/>
          </p:nvSpPr>
          <p:spPr>
            <a:xfrm>
              <a:off x="1631670" y="784769"/>
              <a:ext cx="503430" cy="344757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6" name="Rounded Rectangle 85"/>
            <p:cNvSpPr/>
            <p:nvPr/>
          </p:nvSpPr>
          <p:spPr>
            <a:xfrm>
              <a:off x="922866" y="769335"/>
              <a:ext cx="479979" cy="36019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093168" y="704088"/>
              <a:ext cx="2536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/>
                <a:t>-</a:t>
              </a: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1370137" y="774022"/>
              <a:ext cx="25360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/>
                <a:t>+</a:t>
              </a:r>
            </a:p>
          </p:txBody>
        </p:sp>
        <p:sp>
          <p:nvSpPr>
            <p:cNvPr id="89" name="Rounded Rectangle 88"/>
            <p:cNvSpPr/>
            <p:nvPr/>
          </p:nvSpPr>
          <p:spPr>
            <a:xfrm>
              <a:off x="2333221" y="784769"/>
              <a:ext cx="511024" cy="3497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37105" y="777781"/>
              <a:ext cx="72054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1</a:t>
              </a:r>
              <a:endParaRPr lang="en-GB" sz="1800" b="1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2837382" y="770690"/>
              <a:ext cx="25360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/>
                <a:t>=</a:t>
              </a:r>
            </a:p>
          </p:txBody>
        </p:sp>
        <p:sp>
          <p:nvSpPr>
            <p:cNvPr id="98" name="Rounded Rectangle 97"/>
            <p:cNvSpPr/>
            <p:nvPr/>
          </p:nvSpPr>
          <p:spPr>
            <a:xfrm>
              <a:off x="3098989" y="784769"/>
              <a:ext cx="517884" cy="35353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3" name="Rounded Rectangle 102"/>
            <p:cNvSpPr/>
            <p:nvPr/>
          </p:nvSpPr>
          <p:spPr>
            <a:xfrm>
              <a:off x="219251" y="776062"/>
              <a:ext cx="479979" cy="3389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55754" y="4342965"/>
            <a:ext cx="4108349" cy="461665"/>
            <a:chOff x="326260" y="4342941"/>
            <a:chExt cx="4108349" cy="461665"/>
          </a:xfrm>
        </p:grpSpPr>
        <p:sp>
          <p:nvSpPr>
            <p:cNvPr id="128" name="Rounded Rectangle 109"/>
            <p:cNvSpPr/>
            <p:nvPr/>
          </p:nvSpPr>
          <p:spPr>
            <a:xfrm>
              <a:off x="1692630" y="4407662"/>
              <a:ext cx="503430" cy="365139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/>
            </a:p>
          </p:txBody>
        </p:sp>
        <p:sp>
          <p:nvSpPr>
            <p:cNvPr id="130" name="TextBox 111"/>
            <p:cNvSpPr txBox="1"/>
            <p:nvPr/>
          </p:nvSpPr>
          <p:spPr>
            <a:xfrm>
              <a:off x="2881951" y="4342941"/>
              <a:ext cx="2792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b="1" dirty="0"/>
                <a:t>-</a:t>
              </a:r>
            </a:p>
          </p:txBody>
        </p:sp>
        <p:sp>
          <p:nvSpPr>
            <p:cNvPr id="131" name="TextBox 112"/>
            <p:cNvSpPr txBox="1"/>
            <p:nvPr/>
          </p:nvSpPr>
          <p:spPr>
            <a:xfrm>
              <a:off x="1459930" y="4422216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/>
                <a:t>+</a:t>
              </a:r>
            </a:p>
          </p:txBody>
        </p:sp>
        <p:sp>
          <p:nvSpPr>
            <p:cNvPr id="132" name="Rounded Rectangle 113"/>
            <p:cNvSpPr/>
            <p:nvPr/>
          </p:nvSpPr>
          <p:spPr>
            <a:xfrm>
              <a:off x="3150957" y="4421741"/>
              <a:ext cx="511024" cy="3497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/>
            </a:p>
          </p:txBody>
        </p:sp>
        <p:sp>
          <p:nvSpPr>
            <p:cNvPr id="133" name="TextBox 114"/>
            <p:cNvSpPr txBox="1"/>
            <p:nvPr/>
          </p:nvSpPr>
          <p:spPr>
            <a:xfrm>
              <a:off x="421921" y="4425352"/>
              <a:ext cx="663318" cy="338554"/>
            </a:xfrm>
            <a:prstGeom prst="rect">
              <a:avLst/>
            </a:prstGeom>
            <a:noFill/>
          </p:spPr>
          <p:txBody>
            <a:bodyPr wrap="square" lIns="36000" rIns="36000" rtlCol="0" anchor="ctr" anchorCtr="1">
              <a:spAutoFit/>
            </a:bodyPr>
            <a:lstStyle/>
            <a:p>
              <a:r>
                <a:rPr lang="en-GB" sz="1600" dirty="0"/>
                <a:t>1     </a:t>
              </a:r>
              <a:r>
                <a:rPr lang="en-GB" sz="1600" b="1" dirty="0"/>
                <a:t>+</a:t>
              </a:r>
              <a:endParaRPr lang="en-GB" sz="1800" b="1" dirty="0"/>
            </a:p>
          </p:txBody>
        </p:sp>
        <p:sp>
          <p:nvSpPr>
            <p:cNvPr id="134" name="TextBox 115"/>
            <p:cNvSpPr txBox="1"/>
            <p:nvPr/>
          </p:nvSpPr>
          <p:spPr>
            <a:xfrm>
              <a:off x="3655118" y="4407662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/>
                <a:t>=</a:t>
              </a:r>
            </a:p>
          </p:txBody>
        </p:sp>
        <p:sp>
          <p:nvSpPr>
            <p:cNvPr id="135" name="Rounded Rectangle 116"/>
            <p:cNvSpPr/>
            <p:nvPr/>
          </p:nvSpPr>
          <p:spPr>
            <a:xfrm>
              <a:off x="3916725" y="4421741"/>
              <a:ext cx="517884" cy="35353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/>
            </a:p>
          </p:txBody>
        </p:sp>
        <p:sp>
          <p:nvSpPr>
            <p:cNvPr id="129" name="Rounded Rectangle 110"/>
            <p:cNvSpPr/>
            <p:nvPr/>
          </p:nvSpPr>
          <p:spPr>
            <a:xfrm>
              <a:off x="1012465" y="4407662"/>
              <a:ext cx="479979" cy="365769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/>
            </a:p>
          </p:txBody>
        </p:sp>
        <p:sp>
          <p:nvSpPr>
            <p:cNvPr id="136" name="Rounded Rectangle 109"/>
            <p:cNvSpPr/>
            <p:nvPr/>
          </p:nvSpPr>
          <p:spPr>
            <a:xfrm>
              <a:off x="2406135" y="4422124"/>
              <a:ext cx="503430" cy="35353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7" name="TextBox 112"/>
            <p:cNvSpPr txBox="1"/>
            <p:nvPr/>
          </p:nvSpPr>
          <p:spPr>
            <a:xfrm>
              <a:off x="2159418" y="4411778"/>
              <a:ext cx="25360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/>
                <a:t>+</a:t>
              </a:r>
            </a:p>
          </p:txBody>
        </p:sp>
        <p:sp>
          <p:nvSpPr>
            <p:cNvPr id="105" name="Rounded Rectangle 110"/>
            <p:cNvSpPr/>
            <p:nvPr/>
          </p:nvSpPr>
          <p:spPr>
            <a:xfrm>
              <a:off x="326260" y="4392723"/>
              <a:ext cx="479979" cy="37702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/>
            </a:p>
          </p:txBody>
        </p:sp>
      </p:grpSp>
      <p:sp>
        <p:nvSpPr>
          <p:cNvPr id="109" name="TextBox 108"/>
          <p:cNvSpPr txBox="1"/>
          <p:nvPr/>
        </p:nvSpPr>
        <p:spPr>
          <a:xfrm>
            <a:off x="604300" y="783250"/>
            <a:ext cx="2536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+</a:t>
            </a:r>
          </a:p>
        </p:txBody>
      </p:sp>
      <p:grpSp>
        <p:nvGrpSpPr>
          <p:cNvPr id="108" name="Group 107"/>
          <p:cNvGrpSpPr/>
          <p:nvPr/>
        </p:nvGrpSpPr>
        <p:grpSpPr>
          <a:xfrm>
            <a:off x="155754" y="7415100"/>
            <a:ext cx="5590262" cy="461665"/>
            <a:chOff x="326260" y="4342941"/>
            <a:chExt cx="5590262" cy="461665"/>
          </a:xfrm>
        </p:grpSpPr>
        <p:sp>
          <p:nvSpPr>
            <p:cNvPr id="138" name="Rounded Rectangle 109"/>
            <p:cNvSpPr/>
            <p:nvPr/>
          </p:nvSpPr>
          <p:spPr>
            <a:xfrm>
              <a:off x="1692630" y="4407662"/>
              <a:ext cx="503430" cy="365139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/>
            </a:p>
          </p:txBody>
        </p:sp>
        <p:sp>
          <p:nvSpPr>
            <p:cNvPr id="139" name="TextBox 111"/>
            <p:cNvSpPr txBox="1"/>
            <p:nvPr/>
          </p:nvSpPr>
          <p:spPr>
            <a:xfrm>
              <a:off x="4375470" y="4342941"/>
              <a:ext cx="2792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b="1" dirty="0"/>
                <a:t>-</a:t>
              </a:r>
            </a:p>
          </p:txBody>
        </p:sp>
        <p:sp>
          <p:nvSpPr>
            <p:cNvPr id="140" name="TextBox 112"/>
            <p:cNvSpPr txBox="1"/>
            <p:nvPr/>
          </p:nvSpPr>
          <p:spPr>
            <a:xfrm>
              <a:off x="1459930" y="4422216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/>
                <a:t>+</a:t>
              </a:r>
            </a:p>
          </p:txBody>
        </p:sp>
        <p:sp>
          <p:nvSpPr>
            <p:cNvPr id="141" name="Rounded Rectangle 113"/>
            <p:cNvSpPr/>
            <p:nvPr/>
          </p:nvSpPr>
          <p:spPr>
            <a:xfrm>
              <a:off x="4644476" y="4421741"/>
              <a:ext cx="511024" cy="3497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/>
            </a:p>
          </p:txBody>
        </p:sp>
        <p:sp>
          <p:nvSpPr>
            <p:cNvPr id="142" name="TextBox 114"/>
            <p:cNvSpPr txBox="1"/>
            <p:nvPr/>
          </p:nvSpPr>
          <p:spPr>
            <a:xfrm>
              <a:off x="421921" y="4425352"/>
              <a:ext cx="663318" cy="338554"/>
            </a:xfrm>
            <a:prstGeom prst="rect">
              <a:avLst/>
            </a:prstGeom>
            <a:noFill/>
          </p:spPr>
          <p:txBody>
            <a:bodyPr wrap="square" lIns="36000" rIns="36000" rtlCol="0" anchor="ctr" anchorCtr="1">
              <a:spAutoFit/>
            </a:bodyPr>
            <a:lstStyle/>
            <a:p>
              <a:r>
                <a:rPr lang="en-GB" sz="1600" dirty="0"/>
                <a:t>1     </a:t>
              </a:r>
              <a:r>
                <a:rPr lang="en-GB" sz="1600" b="1" dirty="0"/>
                <a:t>+</a:t>
              </a:r>
              <a:endParaRPr lang="en-GB" sz="1800" b="1" dirty="0"/>
            </a:p>
          </p:txBody>
        </p:sp>
        <p:sp>
          <p:nvSpPr>
            <p:cNvPr id="143" name="TextBox 115"/>
            <p:cNvSpPr txBox="1"/>
            <p:nvPr/>
          </p:nvSpPr>
          <p:spPr>
            <a:xfrm>
              <a:off x="5133049" y="4436486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/>
                <a:t>=</a:t>
              </a:r>
            </a:p>
          </p:txBody>
        </p:sp>
        <p:sp>
          <p:nvSpPr>
            <p:cNvPr id="144" name="Rounded Rectangle 116"/>
            <p:cNvSpPr/>
            <p:nvPr/>
          </p:nvSpPr>
          <p:spPr>
            <a:xfrm>
              <a:off x="5398638" y="4418837"/>
              <a:ext cx="517884" cy="35353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/>
            </a:p>
          </p:txBody>
        </p:sp>
        <p:sp>
          <p:nvSpPr>
            <p:cNvPr id="145" name="Rounded Rectangle 110"/>
            <p:cNvSpPr/>
            <p:nvPr/>
          </p:nvSpPr>
          <p:spPr>
            <a:xfrm>
              <a:off x="1012465" y="4407662"/>
              <a:ext cx="479979" cy="365769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/>
            </a:p>
          </p:txBody>
        </p:sp>
        <p:sp>
          <p:nvSpPr>
            <p:cNvPr id="146" name="Rounded Rectangle 109"/>
            <p:cNvSpPr/>
            <p:nvPr/>
          </p:nvSpPr>
          <p:spPr>
            <a:xfrm>
              <a:off x="2406135" y="4422124"/>
              <a:ext cx="503430" cy="35353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7" name="TextBox 112"/>
            <p:cNvSpPr txBox="1"/>
            <p:nvPr/>
          </p:nvSpPr>
          <p:spPr>
            <a:xfrm>
              <a:off x="2159418" y="4411778"/>
              <a:ext cx="25360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/>
                <a:t>+</a:t>
              </a:r>
            </a:p>
          </p:txBody>
        </p:sp>
        <p:sp>
          <p:nvSpPr>
            <p:cNvPr id="148" name="Rounded Rectangle 110"/>
            <p:cNvSpPr/>
            <p:nvPr/>
          </p:nvSpPr>
          <p:spPr>
            <a:xfrm>
              <a:off x="326260" y="4392723"/>
              <a:ext cx="479979" cy="37702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16" name="Picture 11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15" t="6140" r="82399" b="69059"/>
          <a:stretch/>
        </p:blipFill>
        <p:spPr bwMode="auto">
          <a:xfrm rot="16200000">
            <a:off x="11472526" y="8818455"/>
            <a:ext cx="881402" cy="28367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7" name="Text Box 2"/>
          <p:cNvSpPr txBox="1">
            <a:spLocks noChangeArrowheads="1"/>
          </p:cNvSpPr>
          <p:nvPr/>
        </p:nvSpPr>
        <p:spPr bwMode="auto">
          <a:xfrm>
            <a:off x="11522277" y="8461902"/>
            <a:ext cx="354203" cy="1302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71997" tIns="35998" rIns="71997" bIns="35998" anchor="t" anchorCtr="0">
            <a:noAutofit/>
          </a:bodyPr>
          <a:lstStyle/>
          <a:p>
            <a:pPr>
              <a:lnSpc>
                <a:spcPct val="117000"/>
              </a:lnSpc>
              <a:spcAft>
                <a:spcPts val="1200"/>
              </a:spcAft>
            </a:pPr>
            <a:r>
              <a:rPr lang="en-US" sz="1200" b="1" dirty="0">
                <a:solidFill>
                  <a:srgbClr val="7F7F7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-1</a:t>
            </a:r>
            <a:endParaRPr lang="sk-SK" sz="1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7000"/>
              </a:lnSpc>
              <a:spcAft>
                <a:spcPts val="1200"/>
              </a:spcAft>
            </a:pPr>
            <a:r>
              <a:rPr lang="en-US" sz="1200" b="1" dirty="0">
                <a:solidFill>
                  <a:srgbClr val="7F7F7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0</a:t>
            </a:r>
            <a:endParaRPr lang="sk-SK" sz="1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7000"/>
              </a:lnSpc>
              <a:spcAft>
                <a:spcPts val="1200"/>
              </a:spcAft>
            </a:pPr>
            <a:r>
              <a:rPr lang="en-US" sz="1200" b="1" dirty="0">
                <a:solidFill>
                  <a:srgbClr val="7F7F7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1</a:t>
            </a:r>
            <a:endParaRPr lang="sk-SK" sz="1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3" name="Text Box 2"/>
          <p:cNvSpPr txBox="1">
            <a:spLocks noChangeArrowheads="1"/>
          </p:cNvSpPr>
          <p:nvPr/>
        </p:nvSpPr>
        <p:spPr bwMode="auto">
          <a:xfrm>
            <a:off x="2967606" y="7900447"/>
            <a:ext cx="3217460" cy="177086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1997" tIns="35998" rIns="71997" bIns="35998" anchor="t" anchorCtr="0">
            <a:noAutofit/>
          </a:bodyPr>
          <a:lstStyle/>
          <a:p>
            <a:pPr>
              <a:lnSpc>
                <a:spcPct val="107000"/>
              </a:lnSpc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REVIEW OF REPORT</a:t>
            </a:r>
            <a:endParaRPr lang="sk-SK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0078">
              <a:lnSpc>
                <a:spcPct val="107000"/>
              </a:lnSpc>
              <a:spcAft>
                <a:spcPts val="630"/>
              </a:spcAft>
            </a:pPr>
            <a:r>
              <a:rPr lang="en-US" sz="86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k-SK" sz="866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30"/>
              </a:spcAft>
            </a:pPr>
            <a:r>
              <a:rPr lang="en-US" sz="86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k-SK" sz="866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5" name="Table 1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1695032"/>
              </p:ext>
            </p:extLst>
          </p:nvPr>
        </p:nvGraphicFramePr>
        <p:xfrm>
          <a:off x="3322117" y="8166050"/>
          <a:ext cx="2789507" cy="14677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2797">
                  <a:extLst>
                    <a:ext uri="{9D8B030D-6E8A-4147-A177-3AD203B41FA5}">
                      <a16:colId xmlns:a16="http://schemas.microsoft.com/office/drawing/2014/main" val="1564127540"/>
                    </a:ext>
                  </a:extLst>
                </a:gridCol>
                <a:gridCol w="1626710">
                  <a:extLst>
                    <a:ext uri="{9D8B030D-6E8A-4147-A177-3AD203B41FA5}">
                      <a16:colId xmlns:a16="http://schemas.microsoft.com/office/drawing/2014/main" val="2965724835"/>
                    </a:ext>
                  </a:extLst>
                </a:gridCol>
              </a:tblGrid>
              <a:tr h="38016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noProof="0" dirty="0">
                          <a:effectLst/>
                        </a:rPr>
                        <a:t>evaluation &amp; understanding</a:t>
                      </a:r>
                      <a:endParaRPr lang="en-GB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noProof="0" dirty="0">
                          <a:effectLst/>
                        </a:rPr>
                        <a:t>pros</a:t>
                      </a:r>
                      <a:r>
                        <a:rPr lang="en-GB" sz="1100" b="1" u="none" strike="noStrike" baseline="0" noProof="0" dirty="0">
                          <a:effectLst/>
                        </a:rPr>
                        <a:t> </a:t>
                      </a:r>
                      <a:r>
                        <a:rPr lang="en-GB" sz="1100" b="1" u="none" strike="noStrike" noProof="0" dirty="0">
                          <a:effectLst/>
                        </a:rPr>
                        <a:t>&amp; cons</a:t>
                      </a:r>
                      <a:endParaRPr lang="sk-SK" sz="1100" b="1" u="none" strike="noStrike" noProof="0" dirty="0">
                        <a:effectLst/>
                      </a:endParaRPr>
                    </a:p>
                    <a:p>
                      <a:pPr algn="ctr" fontAlgn="b"/>
                      <a:r>
                        <a:rPr lang="sk-SK" sz="1100" b="1" i="0" u="none" strike="noStrike" noProof="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prioritisation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036822"/>
                  </a:ext>
                </a:extLst>
              </a:tr>
              <a:tr h="21003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>
                          <a:effectLst/>
                        </a:rPr>
                        <a:t>poor/wrong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>
                          <a:effectLst/>
                        </a:rPr>
                        <a:t>irrelevant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848226"/>
                  </a:ext>
                </a:extLst>
              </a:tr>
              <a:tr h="22461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superficial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>
                          <a:effectLst/>
                        </a:rPr>
                        <a:t>partially relevant/correct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165044"/>
                  </a:ext>
                </a:extLst>
              </a:tr>
              <a:tr h="27275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good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>
                          <a:effectLst/>
                        </a:rPr>
                        <a:t>mostly </a:t>
                      </a:r>
                      <a:r>
                        <a:rPr lang="sk-SK" sz="1100" u="none" strike="noStrike" noProof="0" dirty="0" err="1">
                          <a:effectLst/>
                        </a:rPr>
                        <a:t>correct</a:t>
                      </a:r>
                      <a:r>
                        <a:rPr lang="en-GB" sz="1100" u="none" strike="noStrike" noProof="0" dirty="0">
                          <a:effectLst/>
                        </a:rPr>
                        <a:t>/</a:t>
                      </a:r>
                      <a:r>
                        <a:rPr lang="sk-SK" sz="1100" u="none" strike="noStrike" noProof="0" dirty="0" err="1">
                          <a:effectLst/>
                        </a:rPr>
                        <a:t>prioritised</a:t>
                      </a:r>
                      <a:r>
                        <a:rPr lang="sk-SK" sz="1100" u="none" strike="noStrike" noProof="0" dirty="0">
                          <a:effectLst/>
                        </a:rPr>
                        <a:t> 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635229"/>
                  </a:ext>
                </a:extLst>
              </a:tr>
              <a:tr h="38016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apt, accurate</a:t>
                      </a:r>
                    </a:p>
                  </a:txBody>
                  <a:tcPr marL="9525" marR="9525" marT="9525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fully</a:t>
                      </a:r>
                      <a:r>
                        <a:rPr lang="en-GB" sz="1100" b="0" i="0" u="none" strike="noStrike" baseline="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k-SK" sz="1100" b="0" i="0" u="none" strike="noStrike" baseline="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a</a:t>
                      </a:r>
                      <a:r>
                        <a:rPr lang="en-GB" sz="1100" b="0" i="0" u="none" strike="noStrike" baseline="0" noProof="0" dirty="0" err="1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dequate</a:t>
                      </a:r>
                      <a:r>
                        <a:rPr lang="sk-SK" sz="1100" b="0" i="0" u="none" strike="noStrike" baseline="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, </a:t>
                      </a:r>
                    </a:p>
                    <a:p>
                      <a:pPr algn="ctr" fontAlgn="b"/>
                      <a:r>
                        <a:rPr lang="sk-SK" sz="1100" b="0" i="0" u="none" strike="noStrike" baseline="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well prioritised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5857159"/>
                  </a:ext>
                </a:extLst>
              </a:tr>
            </a:tbl>
          </a:graphicData>
        </a:graphic>
      </p:graphicFrame>
      <p:cxnSp>
        <p:nvCxnSpPr>
          <p:cNvPr id="157" name="Straight Connector 156"/>
          <p:cNvCxnSpPr/>
          <p:nvPr/>
        </p:nvCxnSpPr>
        <p:spPr>
          <a:xfrm flipH="1">
            <a:off x="9419735" y="7909321"/>
            <a:ext cx="11058" cy="176767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 flipH="1">
            <a:off x="6188168" y="7909321"/>
            <a:ext cx="11058" cy="176767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 flipH="1">
            <a:off x="2962838" y="7910907"/>
            <a:ext cx="11058" cy="176767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0" name="Group 159"/>
          <p:cNvGrpSpPr/>
          <p:nvPr/>
        </p:nvGrpSpPr>
        <p:grpSpPr>
          <a:xfrm>
            <a:off x="2934513" y="8523105"/>
            <a:ext cx="368094" cy="1880992"/>
            <a:chOff x="-298" y="38827"/>
            <a:chExt cx="351837" cy="2907030"/>
          </a:xfrm>
        </p:grpSpPr>
        <p:pic>
          <p:nvPicPr>
            <p:cNvPr id="161" name="Picture 160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71" t="7551" r="82399" b="69059"/>
            <a:stretch/>
          </p:blipFill>
          <p:spPr bwMode="auto">
            <a:xfrm rot="16200000">
              <a:off x="-363026" y="695738"/>
              <a:ext cx="1257080" cy="17205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62" name="Text Box 2"/>
            <p:cNvSpPr txBox="1">
              <a:spLocks noChangeArrowheads="1"/>
            </p:cNvSpPr>
            <p:nvPr/>
          </p:nvSpPr>
          <p:spPr bwMode="auto">
            <a:xfrm>
              <a:off x="-298" y="38827"/>
              <a:ext cx="249555" cy="2907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71997" tIns="35998" rIns="71997" bIns="35998" anchor="t" anchorCtr="0">
              <a:noAutofit/>
            </a:bodyPr>
            <a:lstStyle/>
            <a:p>
              <a:pPr>
                <a:lnSpc>
                  <a:spcPct val="90000"/>
                </a:lnSpc>
                <a:spcAft>
                  <a:spcPts val="700"/>
                </a:spcAft>
              </a:pPr>
              <a:r>
                <a:rPr lang="en-US" sz="1200" b="1" dirty="0">
                  <a:solidFill>
                    <a:srgbClr val="7F7F7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</a:t>
              </a:r>
              <a:endParaRPr lang="sk-SK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90000"/>
                </a:lnSpc>
                <a:spcAft>
                  <a:spcPts val="700"/>
                </a:spcAft>
              </a:pPr>
              <a:r>
                <a:rPr lang="en-US" sz="1200" b="1" dirty="0">
                  <a:solidFill>
                    <a:srgbClr val="7F7F7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endParaRPr lang="sk-SK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90000"/>
                </a:lnSpc>
                <a:spcAft>
                  <a:spcPts val="700"/>
                </a:spcAft>
              </a:pPr>
              <a:r>
                <a:rPr lang="en-US" sz="1200" b="1" dirty="0">
                  <a:solidFill>
                    <a:srgbClr val="7F7F7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</a:p>
            <a:p>
              <a:pPr>
                <a:lnSpc>
                  <a:spcPct val="90000"/>
                </a:lnSpc>
                <a:spcAft>
                  <a:spcPts val="700"/>
                </a:spcAft>
              </a:pPr>
              <a:r>
                <a:rPr lang="en-US" sz="1200" b="1" dirty="0">
                  <a:solidFill>
                    <a:srgbClr val="7F7F7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</a:t>
              </a:r>
              <a:endParaRPr lang="sk-SK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67" name="Rounded Rectangle 109"/>
          <p:cNvSpPr/>
          <p:nvPr/>
        </p:nvSpPr>
        <p:spPr>
          <a:xfrm>
            <a:off x="2951909" y="7499363"/>
            <a:ext cx="503430" cy="353533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8" name="TextBox 112"/>
          <p:cNvSpPr txBox="1"/>
          <p:nvPr/>
        </p:nvSpPr>
        <p:spPr>
          <a:xfrm>
            <a:off x="2705192" y="7489017"/>
            <a:ext cx="2536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+</a:t>
            </a:r>
          </a:p>
        </p:txBody>
      </p:sp>
      <p:cxnSp>
        <p:nvCxnSpPr>
          <p:cNvPr id="169" name="Straight Connector 168"/>
          <p:cNvCxnSpPr/>
          <p:nvPr/>
        </p:nvCxnSpPr>
        <p:spPr>
          <a:xfrm flipH="1">
            <a:off x="12894732" y="7902044"/>
            <a:ext cx="11058" cy="176767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458280"/>
              </p:ext>
            </p:extLst>
          </p:nvPr>
        </p:nvGraphicFramePr>
        <p:xfrm>
          <a:off x="9762149" y="8142385"/>
          <a:ext cx="1774825" cy="14046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45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0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016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noProof="0" dirty="0">
                          <a:effectLst/>
                        </a:rPr>
                        <a:t>discussion evaluation</a:t>
                      </a:r>
                      <a:endParaRPr lang="en-GB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noProof="0" dirty="0">
                          <a:effectLst/>
                        </a:rPr>
                        <a:t>correct own opinions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03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poor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noProof="0" dirty="0" err="1">
                          <a:effectLst/>
                        </a:rPr>
                        <a:t>irrelevant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61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superficial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>
                          <a:effectLst/>
                        </a:rPr>
                        <a:t>some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66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>
                          <a:effectLst/>
                        </a:rPr>
                        <a:t>relevant parts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>
                          <a:effectLst/>
                        </a:rPr>
                        <a:t>many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016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>
                          <a:effectLst/>
                        </a:rPr>
                        <a:t>accurate, </a:t>
                      </a:r>
                      <a:r>
                        <a:rPr lang="en-GB" sz="1100" u="none" strike="noStrike" noProof="0" dirty="0" err="1">
                          <a:effectLst/>
                        </a:rPr>
                        <a:t>convinicing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>
                          <a:effectLst/>
                        </a:rPr>
                        <a:t> fully</a:t>
                      </a:r>
                      <a:r>
                        <a:rPr lang="en-GB" sz="1100" u="none" strike="noStrike" baseline="0" noProof="0" dirty="0">
                          <a:effectLst/>
                        </a:rPr>
                        <a:t> adequate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114" name="Group 113"/>
          <p:cNvGrpSpPr/>
          <p:nvPr/>
        </p:nvGrpSpPr>
        <p:grpSpPr>
          <a:xfrm>
            <a:off x="9390931" y="8486956"/>
            <a:ext cx="410632" cy="1442589"/>
            <a:chOff x="119200" y="8108226"/>
            <a:chExt cx="410632" cy="1583709"/>
          </a:xfrm>
        </p:grpSpPr>
        <p:pic>
          <p:nvPicPr>
            <p:cNvPr id="119" name="Picture 118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32" t="7551" r="82399" b="69059"/>
            <a:stretch/>
          </p:blipFill>
          <p:spPr bwMode="auto">
            <a:xfrm rot="16200000">
              <a:off x="-82869" y="8567484"/>
              <a:ext cx="1003882" cy="221521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20" name="Text Box 2"/>
            <p:cNvSpPr txBox="1">
              <a:spLocks noChangeArrowheads="1"/>
            </p:cNvSpPr>
            <p:nvPr/>
          </p:nvSpPr>
          <p:spPr bwMode="auto">
            <a:xfrm>
              <a:off x="119200" y="8108226"/>
              <a:ext cx="261086" cy="15837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71997" tIns="35998" rIns="71997" bIns="35998" anchor="t" anchorCtr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1500"/>
                </a:spcAft>
              </a:pPr>
              <a:r>
                <a:rPr lang="en-US" sz="1200" b="1" dirty="0">
                  <a:solidFill>
                    <a:srgbClr val="7F7F7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</a:t>
              </a:r>
            </a:p>
            <a:p>
              <a:pPr>
                <a:lnSpc>
                  <a:spcPct val="107000"/>
                </a:lnSpc>
                <a:spcAft>
                  <a:spcPts val="1500"/>
                </a:spcAft>
              </a:pPr>
              <a:r>
                <a:rPr lang="en-US" sz="1200" b="1" dirty="0">
                  <a:solidFill>
                    <a:srgbClr val="7F7F7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endParaRPr lang="sk-SK" sz="1200" b="1" dirty="0">
                <a:solidFill>
                  <a:srgbClr val="7F7F7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1500"/>
                </a:spcAft>
              </a:pPr>
              <a:r>
                <a:rPr lang="en-US" sz="1200" b="1" dirty="0">
                  <a:solidFill>
                    <a:srgbClr val="7F7F7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15" name="Rectangle 14"/>
          <p:cNvSpPr/>
          <p:nvPr/>
        </p:nvSpPr>
        <p:spPr>
          <a:xfrm>
            <a:off x="99162" y="10423468"/>
            <a:ext cx="870249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Please, suitably adjust your grades taking into regard the [1,10] range.</a:t>
            </a:r>
            <a:endParaRPr lang="en-GB" sz="1100" dirty="0"/>
          </a:p>
        </p:txBody>
      </p:sp>
      <p:sp>
        <p:nvSpPr>
          <p:cNvPr id="121" name="Rounded Rectangle 109"/>
          <p:cNvSpPr/>
          <p:nvPr/>
        </p:nvSpPr>
        <p:spPr>
          <a:xfrm>
            <a:off x="3712441" y="7491994"/>
            <a:ext cx="503430" cy="353533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5" name="TextBox 112"/>
          <p:cNvSpPr txBox="1"/>
          <p:nvPr/>
        </p:nvSpPr>
        <p:spPr>
          <a:xfrm>
            <a:off x="3441695" y="7488776"/>
            <a:ext cx="2536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±</a:t>
            </a:r>
          </a:p>
        </p:txBody>
      </p:sp>
      <p:cxnSp>
        <p:nvCxnSpPr>
          <p:cNvPr id="126" name="Straight Connector 125"/>
          <p:cNvCxnSpPr/>
          <p:nvPr/>
        </p:nvCxnSpPr>
        <p:spPr>
          <a:xfrm flipH="1">
            <a:off x="11569155" y="7914566"/>
            <a:ext cx="11058" cy="176767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7" name="Table 1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566290"/>
              </p:ext>
            </p:extLst>
          </p:nvPr>
        </p:nvGraphicFramePr>
        <p:xfrm>
          <a:off x="10488586" y="1447582"/>
          <a:ext cx="2373510" cy="1912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476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5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671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noProof="0" dirty="0">
                          <a:effectLst/>
                        </a:rPr>
                        <a:t>relevant </a:t>
                      </a:r>
                    </a:p>
                    <a:p>
                      <a:pPr algn="ctr" fontAlgn="b"/>
                      <a:r>
                        <a:rPr lang="en-GB" sz="1100" b="1" u="none" strike="noStrike" noProof="0" dirty="0">
                          <a:effectLst/>
                        </a:rPr>
                        <a:t>arguments/</a:t>
                      </a:r>
                      <a:r>
                        <a:rPr lang="en-GB" sz="1100" b="1" u="none" strike="noStrike" baseline="0" noProof="0" dirty="0">
                          <a:effectLst/>
                        </a:rPr>
                        <a:t>responses</a:t>
                      </a:r>
                      <a:endParaRPr lang="en-GB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noProof="0" dirty="0">
                          <a:effectLst/>
                        </a:rPr>
                        <a:t>reporter’s conduct </a:t>
                      </a:r>
                      <a:r>
                        <a:rPr lang="sk-SK" sz="1100" b="1" u="none" strike="noStrike" noProof="0" dirty="0">
                          <a:effectLst/>
                        </a:rPr>
                        <a:t>in</a:t>
                      </a:r>
                      <a:r>
                        <a:rPr lang="en-GB" sz="1100" b="1" u="none" strike="noStrike" noProof="0" dirty="0">
                          <a:effectLst/>
                        </a:rPr>
                        <a:t> the discussion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28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>
                          <a:effectLst/>
                        </a:rPr>
                        <a:t>too few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555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</a:t>
                      </a:r>
                      <a:r>
                        <a:rPr lang="en-GB" sz="1100" b="0" i="0" u="none" strike="noStrike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oor</a:t>
                      </a:r>
                      <a:r>
                        <a:rPr lang="sk-SK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sk-SK" sz="1100" b="0" i="0" u="none" strike="noStrike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aggressive</a:t>
                      </a:r>
                      <a:endParaRPr lang="en-GB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57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>
                          <a:effectLst/>
                        </a:rPr>
                        <a:t>some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noProof="0" dirty="0" err="1">
                          <a:effectLst/>
                        </a:rPr>
                        <a:t>partly</a:t>
                      </a:r>
                      <a:r>
                        <a:rPr lang="en-GB" sz="1100" u="none" strike="noStrike" noProof="0" dirty="0">
                          <a:effectLst/>
                        </a:rPr>
                        <a:t> fine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9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>
                          <a:effectLst/>
                        </a:rPr>
                        <a:t>many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>
                          <a:effectLst/>
                        </a:rPr>
                        <a:t>good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671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 + data/theory</a:t>
                      </a:r>
                      <a:r>
                        <a:rPr lang="sk-SK" sz="110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10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supported</a:t>
                      </a:r>
                      <a:endParaRPr lang="en-GB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>
                          <a:effectLst/>
                        </a:rPr>
                        <a:t>some aspects efficient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233">
                <a:tc>
                  <a:txBody>
                    <a:bodyPr/>
                    <a:lstStyle/>
                    <a:p>
                      <a:pPr marL="0" marR="0" lvl="0" indent="0" algn="ctr" defTabSz="142555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proved deep understanding 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efficient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49" name="Table 42">
            <a:extLst>
              <a:ext uri="{FF2B5EF4-FFF2-40B4-BE49-F238E27FC236}">
                <a16:creationId xmlns:a16="http://schemas.microsoft.com/office/drawing/2014/main" id="{C4FE3270-07D2-470B-9BD6-9F47A81527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373712"/>
              </p:ext>
            </p:extLst>
          </p:nvPr>
        </p:nvGraphicFramePr>
        <p:xfrm>
          <a:off x="8229579" y="5085607"/>
          <a:ext cx="4649763" cy="15032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8771">
                  <a:extLst>
                    <a:ext uri="{9D8B030D-6E8A-4147-A177-3AD203B41FA5}">
                      <a16:colId xmlns:a16="http://schemas.microsoft.com/office/drawing/2014/main" val="3285302767"/>
                    </a:ext>
                  </a:extLst>
                </a:gridCol>
                <a:gridCol w="1733550">
                  <a:extLst>
                    <a:ext uri="{9D8B030D-6E8A-4147-A177-3AD203B41FA5}">
                      <a16:colId xmlns:a16="http://schemas.microsoft.com/office/drawing/2014/main" val="779020706"/>
                    </a:ext>
                  </a:extLst>
                </a:gridCol>
                <a:gridCol w="1487442">
                  <a:extLst>
                    <a:ext uri="{9D8B030D-6E8A-4147-A177-3AD203B41FA5}">
                      <a16:colId xmlns:a16="http://schemas.microsoft.com/office/drawing/2014/main" val="2298817831"/>
                    </a:ext>
                  </a:extLst>
                </a:gridCol>
              </a:tblGrid>
              <a:tr h="357080">
                <a:tc>
                  <a:txBody>
                    <a:bodyPr/>
                    <a:lstStyle/>
                    <a:p>
                      <a:pPr marL="0" marR="0" lvl="0" indent="0" algn="ctr" defTabSz="142555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b="1" u="none" strike="noStrike" kern="1200" noProof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topi</a:t>
                      </a:r>
                      <a:r>
                        <a:rPr lang="en-GB" sz="1100" b="1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 raised </a:t>
                      </a:r>
                      <a:r>
                        <a:rPr lang="sk-SK" sz="1100" b="1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</a:t>
                      </a:r>
                      <a:r>
                        <a:rPr lang="en-US" sz="1100" b="1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their </a:t>
                      </a:r>
                      <a:r>
                        <a:rPr lang="sk-SK" sz="1100" b="1" u="none" strike="noStrike" kern="1200" noProof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prioritisation</a:t>
                      </a:r>
                      <a:endParaRPr lang="en-GB" sz="1100" b="1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425550" rtl="0" eaLnBrk="1" fontAlgn="b" latinLnBrk="0" hangingPunct="1"/>
                      <a:r>
                        <a:rPr lang="en-GB" sz="1100" b="1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own opinions presented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425550" rtl="0" eaLnBrk="1" fontAlgn="b" latinLnBrk="0" hangingPunct="1"/>
                      <a:r>
                        <a:rPr lang="en-GB" sz="1100" b="1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opponent’s c</a:t>
                      </a:r>
                      <a:r>
                        <a:rPr lang="en-GB" sz="1100" b="1" u="none" strike="noStrike" kern="1200" baseline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onduct in the discussion </a:t>
                      </a:r>
                      <a:endParaRPr lang="en-GB" sz="1100" b="1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5096613"/>
                  </a:ext>
                </a:extLst>
              </a:tr>
              <a:tr h="197282">
                <a:tc>
                  <a:txBody>
                    <a:bodyPr/>
                    <a:lstStyle/>
                    <a:p>
                      <a:pPr marL="0" marR="0" lvl="0" indent="0" algn="ctr" defTabSz="142555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almost none</a:t>
                      </a:r>
                      <a:endParaRPr lang="en-GB" sz="110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425550" rtl="0" eaLnBrk="1" fontAlgn="b" latinLnBrk="0" hangingPunct="1"/>
                      <a:r>
                        <a:rPr lang="en-GB" sz="110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too few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</a:t>
                      </a:r>
                      <a:r>
                        <a:rPr lang="en-GB" sz="1100" b="0" i="0" u="none" strike="noStrike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oor</a:t>
                      </a:r>
                      <a:r>
                        <a:rPr lang="sk-SK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sk-SK" sz="1100" b="0" i="0" u="none" strike="noStrike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aggressive</a:t>
                      </a:r>
                      <a:endParaRPr lang="en-GB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5355725"/>
                  </a:ext>
                </a:extLst>
              </a:tr>
              <a:tr h="197282">
                <a:tc>
                  <a:txBody>
                    <a:bodyPr/>
                    <a:lstStyle/>
                    <a:p>
                      <a:pPr marL="0" algn="ctr" defTabSz="1425550" rtl="0" eaLnBrk="1" fontAlgn="b" latinLnBrk="0" hangingPunct="1"/>
                      <a:r>
                        <a:rPr lang="sk-SK" sz="1100" u="none" strike="noStrike" kern="1200" noProof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too</a:t>
                      </a:r>
                      <a:r>
                        <a:rPr lang="sk-SK" sz="110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few</a:t>
                      </a:r>
                      <a:r>
                        <a:rPr lang="sk-SK" sz="110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sk-SK" sz="1100" u="none" strike="noStrike" kern="1200" noProof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many</a:t>
                      </a:r>
                      <a:endParaRPr lang="en-GB" sz="110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some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some</a:t>
                      </a:r>
                      <a:r>
                        <a:rPr lang="en-GB" sz="1100" b="0" i="0" u="none" strike="noStrike" baseline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aspects fine</a:t>
                      </a:r>
                      <a:endParaRPr lang="en-GB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0414440"/>
                  </a:ext>
                </a:extLst>
              </a:tr>
              <a:tr h="197282">
                <a:tc>
                  <a:txBody>
                    <a:bodyPr/>
                    <a:lstStyle/>
                    <a:p>
                      <a:pPr marL="0" marR="0" lvl="0" indent="0" algn="ctr" defTabSz="142555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b="0" i="0" u="none" strike="noStrike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partially</a:t>
                      </a:r>
                      <a:r>
                        <a:rPr lang="sk-SK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sk-SK" sz="1100" b="0" i="0" u="none" strike="noStrike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relevant</a:t>
                      </a:r>
                      <a:endParaRPr lang="en-GB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some correct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2962920"/>
                  </a:ext>
                </a:extLst>
              </a:tr>
              <a:tr h="197282">
                <a:tc>
                  <a:txBody>
                    <a:bodyPr/>
                    <a:lstStyle/>
                    <a:p>
                      <a:pPr marL="0" algn="ctr" defTabSz="1425550" rtl="0" eaLnBrk="1" fontAlgn="b" latinLnBrk="0" hangingPunct="1"/>
                      <a:r>
                        <a:rPr lang="sk-SK" sz="1100" b="0" i="0" u="none" strike="noStrike" noProof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mostly</a:t>
                      </a:r>
                      <a:r>
                        <a:rPr lang="sk-SK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k-SK" sz="1100" b="0" i="0" u="none" strike="noStrike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relevant</a:t>
                      </a:r>
                      <a:endParaRPr lang="en-GB" sz="110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many correct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some</a:t>
                      </a:r>
                      <a:r>
                        <a:rPr lang="en-GB" sz="1100" b="0" i="0" u="none" strike="noStrike" baseline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aspects </a:t>
                      </a:r>
                      <a:r>
                        <a:rPr lang="en-GB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efficient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0088779"/>
                  </a:ext>
                </a:extLst>
              </a:tr>
              <a:tr h="357080">
                <a:tc>
                  <a:txBody>
                    <a:bodyPr/>
                    <a:lstStyle/>
                    <a:p>
                      <a:pPr marL="0" algn="ctr" defTabSz="1425550" rtl="0" eaLnBrk="1" fontAlgn="b" latinLnBrk="0" hangingPunct="1"/>
                      <a:r>
                        <a:rPr lang="en-US" sz="110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</a:t>
                      </a:r>
                      <a:r>
                        <a:rPr lang="sk-SK" sz="1100" u="none" strike="noStrike" kern="1200" noProof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well</a:t>
                      </a:r>
                      <a:r>
                        <a:rPr lang="sk-SK" sz="110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100" u="none" strike="noStrike" kern="1200" noProof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prioritised</a:t>
                      </a:r>
                      <a:endParaRPr lang="en-GB" sz="110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+ improvement suggestions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overall</a:t>
                      </a:r>
                      <a:r>
                        <a:rPr lang="en-GB" sz="1100" b="0" i="0" u="none" strike="noStrike" baseline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efficient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1724264"/>
                  </a:ext>
                </a:extLst>
              </a:tr>
            </a:tbl>
          </a:graphicData>
        </a:graphic>
      </p:graphicFrame>
      <p:grpSp>
        <p:nvGrpSpPr>
          <p:cNvPr id="151" name="Group 150">
            <a:extLst>
              <a:ext uri="{FF2B5EF4-FFF2-40B4-BE49-F238E27FC236}">
                <a16:creationId xmlns:a16="http://schemas.microsoft.com/office/drawing/2014/main" id="{726810EA-7A6C-4E8E-A59C-4C976BFE910A}"/>
              </a:ext>
            </a:extLst>
          </p:cNvPr>
          <p:cNvGrpSpPr/>
          <p:nvPr/>
        </p:nvGrpSpPr>
        <p:grpSpPr>
          <a:xfrm>
            <a:off x="6160400" y="8537360"/>
            <a:ext cx="410632" cy="1442589"/>
            <a:chOff x="119200" y="8131461"/>
            <a:chExt cx="410632" cy="1583709"/>
          </a:xfrm>
        </p:grpSpPr>
        <p:pic>
          <p:nvPicPr>
            <p:cNvPr id="152" name="Picture 151">
              <a:extLst>
                <a:ext uri="{FF2B5EF4-FFF2-40B4-BE49-F238E27FC236}">
                  <a16:creationId xmlns:a16="http://schemas.microsoft.com/office/drawing/2014/main" id="{C730DC85-DE30-47D2-A9EB-6B4D01FE14A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32" t="7551" r="82399" b="69059"/>
            <a:stretch/>
          </p:blipFill>
          <p:spPr bwMode="auto">
            <a:xfrm rot="16200000">
              <a:off x="-82869" y="8584215"/>
              <a:ext cx="1003882" cy="221521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66" name="Text Box 2">
              <a:extLst>
                <a:ext uri="{FF2B5EF4-FFF2-40B4-BE49-F238E27FC236}">
                  <a16:creationId xmlns:a16="http://schemas.microsoft.com/office/drawing/2014/main" id="{886635B8-E577-43D8-94C2-53B25DC1B9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9200" y="8131461"/>
              <a:ext cx="261086" cy="15837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71997" tIns="35998" rIns="71997" bIns="35998" anchor="t" anchorCtr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1500"/>
                </a:spcAft>
              </a:pPr>
              <a:r>
                <a:rPr lang="en-US" sz="1200" b="1" dirty="0">
                  <a:solidFill>
                    <a:srgbClr val="7F7F7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</a:t>
              </a:r>
            </a:p>
            <a:p>
              <a:pPr>
                <a:lnSpc>
                  <a:spcPct val="107000"/>
                </a:lnSpc>
                <a:spcAft>
                  <a:spcPts val="1500"/>
                </a:spcAft>
              </a:pPr>
              <a:r>
                <a:rPr lang="en-US" sz="1200" b="1" dirty="0">
                  <a:solidFill>
                    <a:srgbClr val="7F7F7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endParaRPr lang="sk-SK" sz="1200" b="1" dirty="0">
                <a:solidFill>
                  <a:srgbClr val="7F7F7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1500"/>
                </a:spcAft>
              </a:pPr>
              <a:r>
                <a:rPr lang="en-US" sz="1200" b="1" dirty="0">
                  <a:solidFill>
                    <a:srgbClr val="7F7F7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A8391E34-7C1B-4F15-9034-C283243F0710}"/>
              </a:ext>
            </a:extLst>
          </p:cNvPr>
          <p:cNvSpPr txBox="1"/>
          <p:nvPr/>
        </p:nvSpPr>
        <p:spPr>
          <a:xfrm>
            <a:off x="3564296" y="2404367"/>
            <a:ext cx="9271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sk-SK" sz="1100" u="none" strike="noStrike" noProof="0" dirty="0" err="1">
                <a:effectLst/>
              </a:rPr>
              <a:t>multitude</a:t>
            </a:r>
            <a:r>
              <a:rPr lang="sk-SK" sz="1100" u="none" strike="noStrike" noProof="0" dirty="0">
                <a:effectLst/>
              </a:rPr>
              <a:t> of </a:t>
            </a:r>
            <a:r>
              <a:rPr lang="sk-SK" sz="1100" u="none" strike="noStrike" noProof="0" dirty="0" err="1">
                <a:effectLst/>
              </a:rPr>
              <a:t>parametres</a:t>
            </a:r>
            <a:r>
              <a:rPr lang="en-GB" sz="1100" u="none" strike="noStrike" noProof="0" dirty="0">
                <a:effectLst/>
              </a:rPr>
              <a:t> e</a:t>
            </a:r>
            <a:r>
              <a:rPr lang="sk-SK" sz="1100" u="none" strike="noStrike" noProof="0" dirty="0" err="1">
                <a:effectLst/>
              </a:rPr>
              <a:t>xamined</a:t>
            </a:r>
            <a:r>
              <a:rPr lang="sk-SK" sz="1100" u="none" strike="noStrike" noProof="0" dirty="0">
                <a:effectLst/>
              </a:rPr>
              <a:t> </a:t>
            </a:r>
            <a:endParaRPr lang="en-GB" sz="1100" u="sng" dirty="0"/>
          </a:p>
          <a:p>
            <a:pPr algn="ctr" fontAlgn="b"/>
            <a:endParaRPr lang="en-GB" sz="1100" u="sng" strike="noStrike" noProof="0" dirty="0">
              <a:effectLst/>
            </a:endParaRPr>
          </a:p>
          <a:p>
            <a:pPr algn="ctr" fontAlgn="b"/>
            <a:r>
              <a:rPr lang="sk-SK" sz="1100" u="none" strike="noStrike" noProof="0" dirty="0">
                <a:effectLst/>
              </a:rPr>
              <a:t> </a:t>
            </a:r>
            <a:r>
              <a:rPr lang="en-GB" sz="1100" u="none" strike="noStrike" noProof="0" dirty="0">
                <a:effectLst/>
              </a:rPr>
              <a:t>errors</a:t>
            </a:r>
            <a:r>
              <a:rPr lang="en-GB" sz="1100" u="none" strike="noStrike" baseline="0" noProof="0" dirty="0">
                <a:effectLst/>
              </a:rPr>
              <a:t> </a:t>
            </a:r>
            <a:r>
              <a:rPr lang="en-GB" sz="1100" u="none" strike="noStrike" noProof="0" dirty="0" err="1">
                <a:effectLst/>
              </a:rPr>
              <a:t>analys</a:t>
            </a:r>
            <a:r>
              <a:rPr lang="sk-SK" sz="1100" u="none" strike="noStrike" noProof="0" dirty="0" err="1">
                <a:effectLst/>
              </a:rPr>
              <a:t>is</a:t>
            </a:r>
            <a:endParaRPr lang="sk-SK" sz="1100" u="none" strike="noStrike" noProof="0" dirty="0">
              <a:effectLst/>
            </a:endParaRPr>
          </a:p>
        </p:txBody>
      </p:sp>
      <p:sp>
        <p:nvSpPr>
          <p:cNvPr id="33" name="Arrow: Left-Right 32">
            <a:extLst>
              <a:ext uri="{FF2B5EF4-FFF2-40B4-BE49-F238E27FC236}">
                <a16:creationId xmlns:a16="http://schemas.microsoft.com/office/drawing/2014/main" id="{14F6671E-05C1-4FC1-8AB5-C7F037AF7493}"/>
              </a:ext>
            </a:extLst>
          </p:cNvPr>
          <p:cNvSpPr/>
          <p:nvPr/>
        </p:nvSpPr>
        <p:spPr>
          <a:xfrm rot="16200000">
            <a:off x="3266577" y="2888235"/>
            <a:ext cx="377523" cy="119177"/>
          </a:xfrm>
          <a:prstGeom prst="leftRightArrow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88B91FA-3584-4F9B-B6C9-155EC0932394}"/>
              </a:ext>
            </a:extLst>
          </p:cNvPr>
          <p:cNvSpPr txBox="1"/>
          <p:nvPr/>
        </p:nvSpPr>
        <p:spPr>
          <a:xfrm>
            <a:off x="3266749" y="3128094"/>
            <a:ext cx="6034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u="sng" dirty="0"/>
              <a:t>and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DDB1560-1C9F-41BA-8A78-FFF0E6E70CF4}"/>
              </a:ext>
            </a:extLst>
          </p:cNvPr>
          <p:cNvSpPr txBox="1"/>
          <p:nvPr/>
        </p:nvSpPr>
        <p:spPr>
          <a:xfrm>
            <a:off x="3296297" y="2445030"/>
            <a:ext cx="377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u="sng" dirty="0"/>
              <a:t>or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9BFFD9E-8AC3-4E27-B7BE-7385C1534132}"/>
              </a:ext>
            </a:extLst>
          </p:cNvPr>
          <p:cNvSpPr txBox="1"/>
          <p:nvPr/>
        </p:nvSpPr>
        <p:spPr>
          <a:xfrm>
            <a:off x="6273318" y="2459111"/>
            <a:ext cx="11973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u="none" strike="noStrike" noProof="0" dirty="0">
                <a:effectLst/>
              </a:rPr>
              <a:t>considerable experimental </a:t>
            </a:r>
            <a:endParaRPr lang="en-GB" sz="1200" u="sng" dirty="0"/>
          </a:p>
          <a:p>
            <a:pPr algn="ctr"/>
            <a:endParaRPr lang="en-GB" sz="1200" u="none" strike="noStrike" noProof="0" dirty="0">
              <a:effectLst/>
            </a:endParaRPr>
          </a:p>
          <a:p>
            <a:pPr algn="ctr"/>
            <a:r>
              <a:rPr lang="sk-SK" sz="1200" dirty="0"/>
              <a:t>c</a:t>
            </a:r>
            <a:r>
              <a:rPr lang="sk-SK" sz="1200" u="none" strike="noStrike" noProof="0" dirty="0" err="1">
                <a:effectLst/>
              </a:rPr>
              <a:t>onsiderable</a:t>
            </a:r>
            <a:r>
              <a:rPr lang="sk-SK" sz="1200" u="none" strike="noStrike" noProof="0" dirty="0">
                <a:effectLst/>
              </a:rPr>
              <a:t> </a:t>
            </a:r>
            <a:r>
              <a:rPr lang="en-GB" sz="1200" u="none" strike="noStrike" noProof="0" dirty="0">
                <a:effectLst/>
              </a:rPr>
              <a:t>theoretical</a:t>
            </a:r>
          </a:p>
        </p:txBody>
      </p:sp>
      <p:sp>
        <p:nvSpPr>
          <p:cNvPr id="163" name="Arrow: Left-Right 162">
            <a:extLst>
              <a:ext uri="{FF2B5EF4-FFF2-40B4-BE49-F238E27FC236}">
                <a16:creationId xmlns:a16="http://schemas.microsoft.com/office/drawing/2014/main" id="{47FDD39A-3C4D-4F23-A9FC-83C5F8DA5D7D}"/>
              </a:ext>
            </a:extLst>
          </p:cNvPr>
          <p:cNvSpPr/>
          <p:nvPr/>
        </p:nvSpPr>
        <p:spPr>
          <a:xfrm rot="16200000">
            <a:off x="6042819" y="2927967"/>
            <a:ext cx="377523" cy="119177"/>
          </a:xfrm>
          <a:prstGeom prst="leftRightArrow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21F4CC03-3633-44CF-BA71-284925D965ED}"/>
              </a:ext>
            </a:extLst>
          </p:cNvPr>
          <p:cNvSpPr txBox="1"/>
          <p:nvPr/>
        </p:nvSpPr>
        <p:spPr>
          <a:xfrm>
            <a:off x="6072978" y="2447720"/>
            <a:ext cx="377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u="sng" dirty="0"/>
              <a:t>or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7E521931-3EFE-42D1-B613-103616C18B9A}"/>
              </a:ext>
            </a:extLst>
          </p:cNvPr>
          <p:cNvSpPr txBox="1"/>
          <p:nvPr/>
        </p:nvSpPr>
        <p:spPr>
          <a:xfrm>
            <a:off x="5989421" y="3159037"/>
            <a:ext cx="6034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u="sng" dirty="0"/>
              <a:t>and</a:t>
            </a:r>
          </a:p>
        </p:txBody>
      </p:sp>
      <p:cxnSp>
        <p:nvCxnSpPr>
          <p:cNvPr id="36" name="Rovná spojnica 35">
            <a:extLst>
              <a:ext uri="{FF2B5EF4-FFF2-40B4-BE49-F238E27FC236}">
                <a16:creationId xmlns:a16="http://schemas.microsoft.com/office/drawing/2014/main" id="{C04A4B3F-8754-DCC1-F128-E3F33712D0FD}"/>
              </a:ext>
            </a:extLst>
          </p:cNvPr>
          <p:cNvCxnSpPr>
            <a:cxnSpLocks/>
          </p:cNvCxnSpPr>
          <p:nvPr/>
        </p:nvCxnSpPr>
        <p:spPr>
          <a:xfrm>
            <a:off x="3880405" y="3048000"/>
            <a:ext cx="29265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Rovná spojnica 41">
            <a:extLst>
              <a:ext uri="{FF2B5EF4-FFF2-40B4-BE49-F238E27FC236}">
                <a16:creationId xmlns:a16="http://schemas.microsoft.com/office/drawing/2014/main" id="{CCD9EA94-7173-72AB-1013-32F854813EF5}"/>
              </a:ext>
            </a:extLst>
          </p:cNvPr>
          <p:cNvCxnSpPr>
            <a:cxnSpLocks/>
          </p:cNvCxnSpPr>
          <p:nvPr/>
        </p:nvCxnSpPr>
        <p:spPr>
          <a:xfrm>
            <a:off x="6720125" y="2957830"/>
            <a:ext cx="29265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7012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6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</TotalTime>
  <Words>690</Words>
  <Application>Microsoft Office PowerPoint</Application>
  <PresentationFormat>Vlastná</PresentationFormat>
  <Paragraphs>280</Paragraphs>
  <Slides>1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Natalia Ruzickova</dc:creator>
  <cp:lastModifiedBy>Veronika Ucekajová</cp:lastModifiedBy>
  <cp:revision>245</cp:revision>
  <cp:lastPrinted>2018-02-17T13:06:34Z</cp:lastPrinted>
  <dcterms:created xsi:type="dcterms:W3CDTF">2016-10-28T14:32:25Z</dcterms:created>
  <dcterms:modified xsi:type="dcterms:W3CDTF">2022-11-21T19:18:54Z</dcterms:modified>
</cp:coreProperties>
</file>